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3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3ABBB-CF9C-0441-B09D-CEBFA9B64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AE2B07-9C29-7F09-C642-9F1C745DE7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D1098-0B57-515F-45BA-8569C4145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E2FF6-424E-66BA-8365-341D912D6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7D70C-3C41-7252-5C1C-D3C491741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65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91A1E-399F-25F2-ACFF-613E6DB32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1B56C-40C3-DD04-DFF4-5B9195851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3F20E-B129-CBF3-2D06-ED3CC6FD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F6644-EEBB-EFB5-7890-ACCE7E52D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6DA08-AE5E-D527-6044-525EADA65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68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27A91-BF7C-055B-C519-FA59A8907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C57F1-FFE5-3397-B873-4319978D2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CD0E1F-764A-8FE6-9A44-2588E4866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09D25-82C7-9FB7-2DC2-A01A1B3BC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56D21-9C56-AA54-2BAD-17BE6FBD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7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78ACA-A974-4C8D-124F-EB648FAC2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C0039-6E5F-1769-3226-C44AFB9924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FC79B3-5F4F-8CDE-AEA7-7D5FE818C7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BFC732-63F0-5239-0B77-DC7209EF5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A66476-F13D-2973-80AD-24D820E7F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1B5B6-D757-9F46-AF2A-BFF7F70D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05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B340A-6832-C9FE-7161-98F2A5900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A1DD0-D2B4-6D65-73D5-D98A8FE06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32C76F-2800-F78A-6015-D8556406A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FDF609-226E-424D-542A-2AEAD3C402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83333A-826C-902B-413B-CF899509AD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58ACD1-D556-E6EE-F709-DF9BA4087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FEDC4D-7A6D-003E-527D-28A4D00C3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83C1FE-66E3-0E67-C198-1D7E88240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7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5C1E5-8C43-132B-E98B-C7748EF3A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FFA0E1-10B6-39F9-121A-9A010BFA0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E4302D-CCE6-B8EC-5341-ADFEC4C15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9ED7E-83BB-8C1A-5FF2-4E19D08B5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0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CDCACE-3AFD-DF05-C4E7-9D1A6BBCA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6418BD-26D7-847A-6EB3-DBBABA175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7A4C8-3F9F-DB38-A34C-DB062B9B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1697B-B6FB-D408-D008-8564A6164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E8F7F-501D-23FC-7370-1160359C6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1CB5E-4548-463E-78DB-571FC90D9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0F18DC-5712-0211-5C43-3863BFBC1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02EE3-09F1-AEFF-CA97-6C07202F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660B4-0B75-6ECD-2E85-83D5904C6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86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1605E-5AC0-5AA4-A122-DF308D0DB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8C4713-222E-68BE-DCB9-0BB69DA9CA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3CE0C-839B-D416-3844-0A394C6EC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3E09DC-91BF-7788-90F7-55FA5572E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815E4-7740-1C70-47D6-850549BB2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52919-C08E-E8A6-7BDF-35CE79058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6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D77CC-5DF4-1B33-725E-362818945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2B2324-8018-F1E3-552C-EFF87AD94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6F9AD-D9A6-1E41-2165-E8FB7D3DB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1E0B8-2C65-BC59-8EED-C83FD1621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568F1-3A56-120C-93AE-CD50DDF46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94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3BE8CA-0549-830B-A664-82DA0DC1EE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849D43-FAC9-1822-5936-1D8361FD4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198D6-7AC5-967A-CD91-49AB7BDB9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758D7-2566-E909-FAA5-EA815F4C1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F11DC-46E1-671C-4EA2-0CB756651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3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ACF1DE-44A1-88AC-7B82-4B16E25A2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56018F-5B16-D2CF-5CEF-F174C41D6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6C0E4-DC5F-C3DF-160B-8FF873BC1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5694D0-8183-489B-B15A-2240A057CF3A}" type="datetimeFigureOut">
              <a:rPr lang="en-US" smtClean="0"/>
              <a:t>6/2/25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7C4A9-B8FF-EF8B-26E3-4DCF973F7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A3C2B-6A13-BAA1-8496-08F8464D19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9C7A6B-8670-4C50-8798-7B6D96884D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2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website&#10;&#10;AI-generated content may be incorrect.">
            <a:extLst>
              <a:ext uri="{FF2B5EF4-FFF2-40B4-BE49-F238E27FC236}">
                <a16:creationId xmlns:a16="http://schemas.microsoft.com/office/drawing/2014/main" id="{8CEC75D9-615E-BCB6-B2E4-E4F2D143A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89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Abby L Gold</dc:creator>
  <cp:lastModifiedBy>Spence, Marsha</cp:lastModifiedBy>
  <cp:revision>1</cp:revision>
  <dcterms:created xsi:type="dcterms:W3CDTF">2025-05-29T17:36:03Z</dcterms:created>
  <dcterms:modified xsi:type="dcterms:W3CDTF">2025-06-02T15:38:50Z</dcterms:modified>
</cp:coreProperties>
</file>