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sldIdLst>
    <p:sldId id="256" r:id="rId2"/>
  </p:sldIdLst>
  <p:sldSz cx="43891200" cy="32918400"/>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6288">
          <p15:clr>
            <a:srgbClr val="A4A3A4"/>
          </p15:clr>
        </p15:guide>
        <p15:guide id="2" orient="horz" pos="8688">
          <p15:clr>
            <a:srgbClr val="A4A3A4"/>
          </p15:clr>
        </p15:guide>
        <p15:guide id="3" orient="horz" pos="9888">
          <p15:clr>
            <a:srgbClr val="A4A3A4"/>
          </p15:clr>
        </p15:guide>
        <p15:guide id="4" pos="13824">
          <p15:clr>
            <a:srgbClr val="A4A3A4"/>
          </p15:clr>
        </p15:guide>
        <p15:guide id="5" pos="26592">
          <p15:clr>
            <a:srgbClr val="A4A3A4"/>
          </p15:clr>
        </p15:guide>
        <p15:guide id="6" pos="187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5777" autoAdjust="0"/>
    <p:restoredTop sz="86403" autoAdjust="0"/>
  </p:normalViewPr>
  <p:slideViewPr>
    <p:cSldViewPr>
      <p:cViewPr varScale="1">
        <p:scale>
          <a:sx n="26" d="100"/>
          <a:sy n="26" d="100"/>
        </p:scale>
        <p:origin x="2400" y="344"/>
      </p:cViewPr>
      <p:guideLst>
        <p:guide orient="horz" pos="6288"/>
        <p:guide orient="horz" pos="8688"/>
        <p:guide orient="horz" pos="9888"/>
        <p:guide pos="13824"/>
        <p:guide pos="26592"/>
        <p:guide pos="18768"/>
      </p:guideLst>
    </p:cSldViewPr>
  </p:slideViewPr>
  <p:outlineViewPr>
    <p:cViewPr>
      <p:scale>
        <a:sx n="66" d="100"/>
        <a:sy n="66"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2475" y="10226675"/>
            <a:ext cx="37306250" cy="7054850"/>
          </a:xfrm>
        </p:spPr>
        <p:txBody>
          <a:bodyPr/>
          <a:lstStyle/>
          <a:p>
            <a:r>
              <a:rPr lang="en-US"/>
              <a:t>Click to edit Master title style</a:t>
            </a:r>
          </a:p>
        </p:txBody>
      </p:sp>
      <p:sp>
        <p:nvSpPr>
          <p:cNvPr id="3" name="Subtitle 2"/>
          <p:cNvSpPr>
            <a:spLocks noGrp="1"/>
          </p:cNvSpPr>
          <p:nvPr>
            <p:ph type="subTitle" idx="1"/>
          </p:nvPr>
        </p:nvSpPr>
        <p:spPr>
          <a:xfrm>
            <a:off x="6583363" y="18653125"/>
            <a:ext cx="30724475" cy="84137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6C434A3E-4931-7080-0251-6307B0B73865}"/>
              </a:ext>
            </a:extLst>
          </p:cNvPr>
          <p:cNvSpPr>
            <a:spLocks noGrp="1" noChangeArrowheads="1"/>
          </p:cNvSpPr>
          <p:nvPr>
            <p:ph type="dt" sz="half" idx="10"/>
          </p:nvPr>
        </p:nvSpPr>
        <p:spPr>
          <a:ln/>
        </p:spPr>
        <p:txBody>
          <a:bodyPr/>
          <a:lstStyle>
            <a:lvl1pPr>
              <a:defRPr/>
            </a:lvl1pPr>
          </a:lstStyle>
          <a:p>
            <a:endParaRPr lang="en-US" altLang="en-US"/>
          </a:p>
        </p:txBody>
      </p:sp>
      <p:sp>
        <p:nvSpPr>
          <p:cNvPr id="5" name="Rectangle 5">
            <a:extLst>
              <a:ext uri="{FF2B5EF4-FFF2-40B4-BE49-F238E27FC236}">
                <a16:creationId xmlns:a16="http://schemas.microsoft.com/office/drawing/2014/main" id="{84149253-ABB6-9447-CEC8-D57EC1D4EAEF}"/>
              </a:ext>
            </a:extLst>
          </p:cNvPr>
          <p:cNvSpPr>
            <a:spLocks noGrp="1" noChangeArrowheads="1"/>
          </p:cNvSpPr>
          <p:nvPr>
            <p:ph type="ftr" sz="quarter" idx="11"/>
          </p:nvPr>
        </p:nvSpPr>
        <p:spPr>
          <a:ln/>
        </p:spPr>
        <p:txBody>
          <a:bodyPr/>
          <a:lstStyle>
            <a:lvl1pPr>
              <a:defRPr/>
            </a:lvl1pPr>
          </a:lstStyle>
          <a:p>
            <a:endParaRPr lang="en-US" altLang="en-US"/>
          </a:p>
        </p:txBody>
      </p:sp>
      <p:sp>
        <p:nvSpPr>
          <p:cNvPr id="6" name="Rectangle 6">
            <a:extLst>
              <a:ext uri="{FF2B5EF4-FFF2-40B4-BE49-F238E27FC236}">
                <a16:creationId xmlns:a16="http://schemas.microsoft.com/office/drawing/2014/main" id="{B0D92E93-B3D1-4435-D732-F88610FA10D4}"/>
              </a:ext>
            </a:extLst>
          </p:cNvPr>
          <p:cNvSpPr>
            <a:spLocks noGrp="1" noChangeArrowheads="1"/>
          </p:cNvSpPr>
          <p:nvPr>
            <p:ph type="sldNum" sz="quarter" idx="12"/>
          </p:nvPr>
        </p:nvSpPr>
        <p:spPr>
          <a:ln/>
        </p:spPr>
        <p:txBody>
          <a:bodyPr/>
          <a:lstStyle>
            <a:lvl1pPr>
              <a:defRPr/>
            </a:lvl1pPr>
          </a:lstStyle>
          <a:p>
            <a:fld id="{76499054-A039-8148-8BF4-6E49B99CB156}" type="slidenum">
              <a:rPr lang="en-US" altLang="en-US"/>
              <a:pPr/>
              <a:t>‹#›</a:t>
            </a:fld>
            <a:endParaRPr lang="en-US" altLang="en-US"/>
          </a:p>
        </p:txBody>
      </p:sp>
    </p:spTree>
    <p:extLst>
      <p:ext uri="{BB962C8B-B14F-4D97-AF65-F5344CB8AC3E}">
        <p14:creationId xmlns:p14="http://schemas.microsoft.com/office/powerpoint/2010/main" val="24364962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E0C1A94-9C1C-B316-6AD3-8710CF25BAA1}"/>
              </a:ext>
            </a:extLst>
          </p:cNvPr>
          <p:cNvSpPr>
            <a:spLocks noGrp="1" noChangeArrowheads="1"/>
          </p:cNvSpPr>
          <p:nvPr>
            <p:ph type="dt" sz="half" idx="10"/>
          </p:nvPr>
        </p:nvSpPr>
        <p:spPr>
          <a:ln/>
        </p:spPr>
        <p:txBody>
          <a:bodyPr/>
          <a:lstStyle>
            <a:lvl1pPr>
              <a:defRPr/>
            </a:lvl1pPr>
          </a:lstStyle>
          <a:p>
            <a:endParaRPr lang="en-US" altLang="en-US"/>
          </a:p>
        </p:txBody>
      </p:sp>
      <p:sp>
        <p:nvSpPr>
          <p:cNvPr id="5" name="Rectangle 5">
            <a:extLst>
              <a:ext uri="{FF2B5EF4-FFF2-40B4-BE49-F238E27FC236}">
                <a16:creationId xmlns:a16="http://schemas.microsoft.com/office/drawing/2014/main" id="{9A839970-576B-51BA-FDA8-E6A772B24302}"/>
              </a:ext>
            </a:extLst>
          </p:cNvPr>
          <p:cNvSpPr>
            <a:spLocks noGrp="1" noChangeArrowheads="1"/>
          </p:cNvSpPr>
          <p:nvPr>
            <p:ph type="ftr" sz="quarter" idx="11"/>
          </p:nvPr>
        </p:nvSpPr>
        <p:spPr>
          <a:ln/>
        </p:spPr>
        <p:txBody>
          <a:bodyPr/>
          <a:lstStyle>
            <a:lvl1pPr>
              <a:defRPr/>
            </a:lvl1pPr>
          </a:lstStyle>
          <a:p>
            <a:endParaRPr lang="en-US" altLang="en-US"/>
          </a:p>
        </p:txBody>
      </p:sp>
      <p:sp>
        <p:nvSpPr>
          <p:cNvPr id="6" name="Rectangle 6">
            <a:extLst>
              <a:ext uri="{FF2B5EF4-FFF2-40B4-BE49-F238E27FC236}">
                <a16:creationId xmlns:a16="http://schemas.microsoft.com/office/drawing/2014/main" id="{142107CC-B127-DAE8-F77D-DE1DE9366CB3}"/>
              </a:ext>
            </a:extLst>
          </p:cNvPr>
          <p:cNvSpPr>
            <a:spLocks noGrp="1" noChangeArrowheads="1"/>
          </p:cNvSpPr>
          <p:nvPr>
            <p:ph type="sldNum" sz="quarter" idx="12"/>
          </p:nvPr>
        </p:nvSpPr>
        <p:spPr>
          <a:ln/>
        </p:spPr>
        <p:txBody>
          <a:bodyPr/>
          <a:lstStyle>
            <a:lvl1pPr>
              <a:defRPr/>
            </a:lvl1pPr>
          </a:lstStyle>
          <a:p>
            <a:fld id="{E57E364C-85BD-CF41-8D1B-D77F7563312A}" type="slidenum">
              <a:rPr lang="en-US" altLang="en-US"/>
              <a:pPr/>
              <a:t>‹#›</a:t>
            </a:fld>
            <a:endParaRPr lang="en-US" altLang="en-US"/>
          </a:p>
        </p:txBody>
      </p:sp>
    </p:spTree>
    <p:extLst>
      <p:ext uri="{BB962C8B-B14F-4D97-AF65-F5344CB8AC3E}">
        <p14:creationId xmlns:p14="http://schemas.microsoft.com/office/powerpoint/2010/main" val="14592486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0" y="21153438"/>
            <a:ext cx="37307838" cy="653732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3467100" y="13952538"/>
            <a:ext cx="37307838" cy="72009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8B963873-F47E-939D-2C30-B97B9762C4F0}"/>
              </a:ext>
            </a:extLst>
          </p:cNvPr>
          <p:cNvSpPr>
            <a:spLocks noGrp="1" noChangeArrowheads="1"/>
          </p:cNvSpPr>
          <p:nvPr>
            <p:ph type="dt" sz="half" idx="10"/>
          </p:nvPr>
        </p:nvSpPr>
        <p:spPr>
          <a:ln/>
        </p:spPr>
        <p:txBody>
          <a:bodyPr/>
          <a:lstStyle>
            <a:lvl1pPr>
              <a:defRPr/>
            </a:lvl1pPr>
          </a:lstStyle>
          <a:p>
            <a:endParaRPr lang="en-US" altLang="en-US"/>
          </a:p>
        </p:txBody>
      </p:sp>
      <p:sp>
        <p:nvSpPr>
          <p:cNvPr id="5" name="Rectangle 5">
            <a:extLst>
              <a:ext uri="{FF2B5EF4-FFF2-40B4-BE49-F238E27FC236}">
                <a16:creationId xmlns:a16="http://schemas.microsoft.com/office/drawing/2014/main" id="{09B0AB85-9FF1-3588-BFAE-0121D8A66087}"/>
              </a:ext>
            </a:extLst>
          </p:cNvPr>
          <p:cNvSpPr>
            <a:spLocks noGrp="1" noChangeArrowheads="1"/>
          </p:cNvSpPr>
          <p:nvPr>
            <p:ph type="ftr" sz="quarter" idx="11"/>
          </p:nvPr>
        </p:nvSpPr>
        <p:spPr>
          <a:ln/>
        </p:spPr>
        <p:txBody>
          <a:bodyPr/>
          <a:lstStyle>
            <a:lvl1pPr>
              <a:defRPr/>
            </a:lvl1pPr>
          </a:lstStyle>
          <a:p>
            <a:endParaRPr lang="en-US" altLang="en-US"/>
          </a:p>
        </p:txBody>
      </p:sp>
      <p:sp>
        <p:nvSpPr>
          <p:cNvPr id="6" name="Rectangle 6">
            <a:extLst>
              <a:ext uri="{FF2B5EF4-FFF2-40B4-BE49-F238E27FC236}">
                <a16:creationId xmlns:a16="http://schemas.microsoft.com/office/drawing/2014/main" id="{33C42D8F-A95A-9493-CAA8-571BC68DD9CC}"/>
              </a:ext>
            </a:extLst>
          </p:cNvPr>
          <p:cNvSpPr>
            <a:spLocks noGrp="1" noChangeArrowheads="1"/>
          </p:cNvSpPr>
          <p:nvPr>
            <p:ph type="sldNum" sz="quarter" idx="12"/>
          </p:nvPr>
        </p:nvSpPr>
        <p:spPr>
          <a:ln/>
        </p:spPr>
        <p:txBody>
          <a:bodyPr/>
          <a:lstStyle>
            <a:lvl1pPr>
              <a:defRPr/>
            </a:lvl1pPr>
          </a:lstStyle>
          <a:p>
            <a:fld id="{1863913D-C7AC-4A45-833A-3342D7A50477}" type="slidenum">
              <a:rPr lang="en-US" altLang="en-US"/>
              <a:pPr/>
              <a:t>‹#›</a:t>
            </a:fld>
            <a:endParaRPr lang="en-US" altLang="en-US"/>
          </a:p>
        </p:txBody>
      </p:sp>
    </p:spTree>
    <p:extLst>
      <p:ext uri="{BB962C8B-B14F-4D97-AF65-F5344CB8AC3E}">
        <p14:creationId xmlns:p14="http://schemas.microsoft.com/office/powerpoint/2010/main" val="19247866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292475" y="9509125"/>
            <a:ext cx="18576925" cy="19751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021800" y="9509125"/>
            <a:ext cx="18576925" cy="19751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FD610372-6360-9857-F862-3BDD84A4CF6B}"/>
              </a:ext>
            </a:extLst>
          </p:cNvPr>
          <p:cNvSpPr>
            <a:spLocks noGrp="1" noChangeArrowheads="1"/>
          </p:cNvSpPr>
          <p:nvPr>
            <p:ph type="dt" sz="half" idx="10"/>
          </p:nvPr>
        </p:nvSpPr>
        <p:spPr>
          <a:ln/>
        </p:spPr>
        <p:txBody>
          <a:bodyPr/>
          <a:lstStyle>
            <a:lvl1pPr>
              <a:defRPr/>
            </a:lvl1pPr>
          </a:lstStyle>
          <a:p>
            <a:endParaRPr lang="en-US" altLang="en-US"/>
          </a:p>
        </p:txBody>
      </p:sp>
      <p:sp>
        <p:nvSpPr>
          <p:cNvPr id="6" name="Rectangle 5">
            <a:extLst>
              <a:ext uri="{FF2B5EF4-FFF2-40B4-BE49-F238E27FC236}">
                <a16:creationId xmlns:a16="http://schemas.microsoft.com/office/drawing/2014/main" id="{B8543A1E-9FF9-9D97-0A66-C22A48D195AB}"/>
              </a:ext>
            </a:extLst>
          </p:cNvPr>
          <p:cNvSpPr>
            <a:spLocks noGrp="1" noChangeArrowheads="1"/>
          </p:cNvSpPr>
          <p:nvPr>
            <p:ph type="ftr" sz="quarter" idx="11"/>
          </p:nvPr>
        </p:nvSpPr>
        <p:spPr>
          <a:ln/>
        </p:spPr>
        <p:txBody>
          <a:bodyPr/>
          <a:lstStyle>
            <a:lvl1pPr>
              <a:defRPr/>
            </a:lvl1pPr>
          </a:lstStyle>
          <a:p>
            <a:endParaRPr lang="en-US" altLang="en-US"/>
          </a:p>
        </p:txBody>
      </p:sp>
      <p:sp>
        <p:nvSpPr>
          <p:cNvPr id="7" name="Rectangle 6">
            <a:extLst>
              <a:ext uri="{FF2B5EF4-FFF2-40B4-BE49-F238E27FC236}">
                <a16:creationId xmlns:a16="http://schemas.microsoft.com/office/drawing/2014/main" id="{DCB4B7B9-A477-36E9-A1B9-1B10B94A0079}"/>
              </a:ext>
            </a:extLst>
          </p:cNvPr>
          <p:cNvSpPr>
            <a:spLocks noGrp="1" noChangeArrowheads="1"/>
          </p:cNvSpPr>
          <p:nvPr>
            <p:ph type="sldNum" sz="quarter" idx="12"/>
          </p:nvPr>
        </p:nvSpPr>
        <p:spPr>
          <a:ln/>
        </p:spPr>
        <p:txBody>
          <a:bodyPr/>
          <a:lstStyle>
            <a:lvl1pPr>
              <a:defRPr/>
            </a:lvl1pPr>
          </a:lstStyle>
          <a:p>
            <a:fld id="{9A7B239B-DA49-D942-BD46-0F4B5962B0D1}" type="slidenum">
              <a:rPr lang="en-US" altLang="en-US"/>
              <a:pPr/>
              <a:t>‹#›</a:t>
            </a:fld>
            <a:endParaRPr lang="en-US" altLang="en-US"/>
          </a:p>
        </p:txBody>
      </p:sp>
    </p:spTree>
    <p:extLst>
      <p:ext uri="{BB962C8B-B14F-4D97-AF65-F5344CB8AC3E}">
        <p14:creationId xmlns:p14="http://schemas.microsoft.com/office/powerpoint/2010/main" val="2692906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3925" y="1317625"/>
            <a:ext cx="39503350" cy="5486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193925" y="7369175"/>
            <a:ext cx="19392900" cy="30702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193925" y="10439400"/>
            <a:ext cx="19392900" cy="189658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6438" y="7369175"/>
            <a:ext cx="19400837" cy="30702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22296438" y="10439400"/>
            <a:ext cx="19400837" cy="189658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545F769A-0B4C-71E4-9944-9907C60F048E}"/>
              </a:ext>
            </a:extLst>
          </p:cNvPr>
          <p:cNvSpPr>
            <a:spLocks noGrp="1" noChangeArrowheads="1"/>
          </p:cNvSpPr>
          <p:nvPr>
            <p:ph type="dt" sz="half" idx="10"/>
          </p:nvPr>
        </p:nvSpPr>
        <p:spPr>
          <a:ln/>
        </p:spPr>
        <p:txBody>
          <a:bodyPr/>
          <a:lstStyle>
            <a:lvl1pPr>
              <a:defRPr/>
            </a:lvl1pPr>
          </a:lstStyle>
          <a:p>
            <a:endParaRPr lang="en-US" altLang="en-US"/>
          </a:p>
        </p:txBody>
      </p:sp>
      <p:sp>
        <p:nvSpPr>
          <p:cNvPr id="8" name="Rectangle 5">
            <a:extLst>
              <a:ext uri="{FF2B5EF4-FFF2-40B4-BE49-F238E27FC236}">
                <a16:creationId xmlns:a16="http://schemas.microsoft.com/office/drawing/2014/main" id="{CDD0CCDF-B683-7528-D986-F789DD820BED}"/>
              </a:ext>
            </a:extLst>
          </p:cNvPr>
          <p:cNvSpPr>
            <a:spLocks noGrp="1" noChangeArrowheads="1"/>
          </p:cNvSpPr>
          <p:nvPr>
            <p:ph type="ftr" sz="quarter" idx="11"/>
          </p:nvPr>
        </p:nvSpPr>
        <p:spPr>
          <a:ln/>
        </p:spPr>
        <p:txBody>
          <a:bodyPr/>
          <a:lstStyle>
            <a:lvl1pPr>
              <a:defRPr/>
            </a:lvl1pPr>
          </a:lstStyle>
          <a:p>
            <a:endParaRPr lang="en-US" altLang="en-US"/>
          </a:p>
        </p:txBody>
      </p:sp>
      <p:sp>
        <p:nvSpPr>
          <p:cNvPr id="9" name="Rectangle 6">
            <a:extLst>
              <a:ext uri="{FF2B5EF4-FFF2-40B4-BE49-F238E27FC236}">
                <a16:creationId xmlns:a16="http://schemas.microsoft.com/office/drawing/2014/main" id="{AE0142FB-F6B5-D16D-1874-4D704D2F0C99}"/>
              </a:ext>
            </a:extLst>
          </p:cNvPr>
          <p:cNvSpPr>
            <a:spLocks noGrp="1" noChangeArrowheads="1"/>
          </p:cNvSpPr>
          <p:nvPr>
            <p:ph type="sldNum" sz="quarter" idx="12"/>
          </p:nvPr>
        </p:nvSpPr>
        <p:spPr>
          <a:ln/>
        </p:spPr>
        <p:txBody>
          <a:bodyPr/>
          <a:lstStyle>
            <a:lvl1pPr>
              <a:defRPr/>
            </a:lvl1pPr>
          </a:lstStyle>
          <a:p>
            <a:fld id="{5B7518A1-8482-7A4D-B7BD-77F987BD0461}" type="slidenum">
              <a:rPr lang="en-US" altLang="en-US"/>
              <a:pPr/>
              <a:t>‹#›</a:t>
            </a:fld>
            <a:endParaRPr lang="en-US" altLang="en-US"/>
          </a:p>
        </p:txBody>
      </p:sp>
    </p:spTree>
    <p:extLst>
      <p:ext uri="{BB962C8B-B14F-4D97-AF65-F5344CB8AC3E}">
        <p14:creationId xmlns:p14="http://schemas.microsoft.com/office/powerpoint/2010/main" val="27455210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3D536294-F845-0F8F-7063-C2436F227406}"/>
              </a:ext>
            </a:extLst>
          </p:cNvPr>
          <p:cNvSpPr>
            <a:spLocks noGrp="1" noChangeArrowheads="1"/>
          </p:cNvSpPr>
          <p:nvPr>
            <p:ph type="dt" sz="half" idx="10"/>
          </p:nvPr>
        </p:nvSpPr>
        <p:spPr>
          <a:ln/>
        </p:spPr>
        <p:txBody>
          <a:bodyPr/>
          <a:lstStyle>
            <a:lvl1pPr>
              <a:defRPr/>
            </a:lvl1pPr>
          </a:lstStyle>
          <a:p>
            <a:endParaRPr lang="en-US" altLang="en-US"/>
          </a:p>
        </p:txBody>
      </p:sp>
      <p:sp>
        <p:nvSpPr>
          <p:cNvPr id="4" name="Rectangle 5">
            <a:extLst>
              <a:ext uri="{FF2B5EF4-FFF2-40B4-BE49-F238E27FC236}">
                <a16:creationId xmlns:a16="http://schemas.microsoft.com/office/drawing/2014/main" id="{13FC32DF-F9EF-6ECD-6001-A16DC9FC3288}"/>
              </a:ext>
            </a:extLst>
          </p:cNvPr>
          <p:cNvSpPr>
            <a:spLocks noGrp="1" noChangeArrowheads="1"/>
          </p:cNvSpPr>
          <p:nvPr>
            <p:ph type="ftr" sz="quarter" idx="11"/>
          </p:nvPr>
        </p:nvSpPr>
        <p:spPr>
          <a:ln/>
        </p:spPr>
        <p:txBody>
          <a:bodyPr/>
          <a:lstStyle>
            <a:lvl1pPr>
              <a:defRPr/>
            </a:lvl1pPr>
          </a:lstStyle>
          <a:p>
            <a:endParaRPr lang="en-US" altLang="en-US"/>
          </a:p>
        </p:txBody>
      </p:sp>
      <p:sp>
        <p:nvSpPr>
          <p:cNvPr id="5" name="Rectangle 6">
            <a:extLst>
              <a:ext uri="{FF2B5EF4-FFF2-40B4-BE49-F238E27FC236}">
                <a16:creationId xmlns:a16="http://schemas.microsoft.com/office/drawing/2014/main" id="{51E4EFB0-FEDF-5E8B-D1AB-3A1319598100}"/>
              </a:ext>
            </a:extLst>
          </p:cNvPr>
          <p:cNvSpPr>
            <a:spLocks noGrp="1" noChangeArrowheads="1"/>
          </p:cNvSpPr>
          <p:nvPr>
            <p:ph type="sldNum" sz="quarter" idx="12"/>
          </p:nvPr>
        </p:nvSpPr>
        <p:spPr>
          <a:ln/>
        </p:spPr>
        <p:txBody>
          <a:bodyPr/>
          <a:lstStyle>
            <a:lvl1pPr>
              <a:defRPr/>
            </a:lvl1pPr>
          </a:lstStyle>
          <a:p>
            <a:fld id="{5F632919-4C70-044D-8A4E-D55B448E3D3F}" type="slidenum">
              <a:rPr lang="en-US" altLang="en-US"/>
              <a:pPr/>
              <a:t>‹#›</a:t>
            </a:fld>
            <a:endParaRPr lang="en-US" altLang="en-US"/>
          </a:p>
        </p:txBody>
      </p:sp>
    </p:spTree>
    <p:extLst>
      <p:ext uri="{BB962C8B-B14F-4D97-AF65-F5344CB8AC3E}">
        <p14:creationId xmlns:p14="http://schemas.microsoft.com/office/powerpoint/2010/main" val="3782565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CC0E023-38EB-A31D-8975-D0F020CCB279}"/>
              </a:ext>
            </a:extLst>
          </p:cNvPr>
          <p:cNvSpPr>
            <a:spLocks noGrp="1" noChangeArrowheads="1"/>
          </p:cNvSpPr>
          <p:nvPr>
            <p:ph type="dt" sz="half" idx="10"/>
          </p:nvPr>
        </p:nvSpPr>
        <p:spPr>
          <a:ln/>
        </p:spPr>
        <p:txBody>
          <a:bodyPr/>
          <a:lstStyle>
            <a:lvl1pPr>
              <a:defRPr/>
            </a:lvl1pPr>
          </a:lstStyle>
          <a:p>
            <a:endParaRPr lang="en-US" altLang="en-US"/>
          </a:p>
        </p:txBody>
      </p:sp>
      <p:sp>
        <p:nvSpPr>
          <p:cNvPr id="3" name="Rectangle 5">
            <a:extLst>
              <a:ext uri="{FF2B5EF4-FFF2-40B4-BE49-F238E27FC236}">
                <a16:creationId xmlns:a16="http://schemas.microsoft.com/office/drawing/2014/main" id="{7DD34CF0-72B1-6FBC-EF47-A0671C45D40F}"/>
              </a:ext>
            </a:extLst>
          </p:cNvPr>
          <p:cNvSpPr>
            <a:spLocks noGrp="1" noChangeArrowheads="1"/>
          </p:cNvSpPr>
          <p:nvPr>
            <p:ph type="ftr" sz="quarter" idx="11"/>
          </p:nvPr>
        </p:nvSpPr>
        <p:spPr>
          <a:ln/>
        </p:spPr>
        <p:txBody>
          <a:bodyPr/>
          <a:lstStyle>
            <a:lvl1pPr>
              <a:defRPr/>
            </a:lvl1pPr>
          </a:lstStyle>
          <a:p>
            <a:endParaRPr lang="en-US" altLang="en-US"/>
          </a:p>
        </p:txBody>
      </p:sp>
      <p:sp>
        <p:nvSpPr>
          <p:cNvPr id="4" name="Rectangle 6">
            <a:extLst>
              <a:ext uri="{FF2B5EF4-FFF2-40B4-BE49-F238E27FC236}">
                <a16:creationId xmlns:a16="http://schemas.microsoft.com/office/drawing/2014/main" id="{FBFA8403-C0F6-28FF-235C-FF4CCF008372}"/>
              </a:ext>
            </a:extLst>
          </p:cNvPr>
          <p:cNvSpPr>
            <a:spLocks noGrp="1" noChangeArrowheads="1"/>
          </p:cNvSpPr>
          <p:nvPr>
            <p:ph type="sldNum" sz="quarter" idx="12"/>
          </p:nvPr>
        </p:nvSpPr>
        <p:spPr>
          <a:ln/>
        </p:spPr>
        <p:txBody>
          <a:bodyPr/>
          <a:lstStyle>
            <a:lvl1pPr>
              <a:defRPr/>
            </a:lvl1pPr>
          </a:lstStyle>
          <a:p>
            <a:fld id="{F7B45074-60BF-D843-96DF-B16AA119B8EB}" type="slidenum">
              <a:rPr lang="en-US" altLang="en-US"/>
              <a:pPr/>
              <a:t>‹#›</a:t>
            </a:fld>
            <a:endParaRPr lang="en-US" altLang="en-US"/>
          </a:p>
        </p:txBody>
      </p:sp>
    </p:spTree>
    <p:extLst>
      <p:ext uri="{BB962C8B-B14F-4D97-AF65-F5344CB8AC3E}">
        <p14:creationId xmlns:p14="http://schemas.microsoft.com/office/powerpoint/2010/main" val="9241319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3925" y="1311275"/>
            <a:ext cx="14439900" cy="557688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17160875" y="1311275"/>
            <a:ext cx="24536400" cy="280939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3925" y="6888163"/>
            <a:ext cx="14439900" cy="225171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6E6D3AC4-6718-AF31-5FFC-AFB7EC37EA1D}"/>
              </a:ext>
            </a:extLst>
          </p:cNvPr>
          <p:cNvSpPr>
            <a:spLocks noGrp="1" noChangeArrowheads="1"/>
          </p:cNvSpPr>
          <p:nvPr>
            <p:ph type="dt" sz="half" idx="10"/>
          </p:nvPr>
        </p:nvSpPr>
        <p:spPr>
          <a:ln/>
        </p:spPr>
        <p:txBody>
          <a:bodyPr/>
          <a:lstStyle>
            <a:lvl1pPr>
              <a:defRPr/>
            </a:lvl1pPr>
          </a:lstStyle>
          <a:p>
            <a:endParaRPr lang="en-US" altLang="en-US"/>
          </a:p>
        </p:txBody>
      </p:sp>
      <p:sp>
        <p:nvSpPr>
          <p:cNvPr id="6" name="Rectangle 5">
            <a:extLst>
              <a:ext uri="{FF2B5EF4-FFF2-40B4-BE49-F238E27FC236}">
                <a16:creationId xmlns:a16="http://schemas.microsoft.com/office/drawing/2014/main" id="{74DF00C7-9107-9470-F5B0-BE4AD292445F}"/>
              </a:ext>
            </a:extLst>
          </p:cNvPr>
          <p:cNvSpPr>
            <a:spLocks noGrp="1" noChangeArrowheads="1"/>
          </p:cNvSpPr>
          <p:nvPr>
            <p:ph type="ftr" sz="quarter" idx="11"/>
          </p:nvPr>
        </p:nvSpPr>
        <p:spPr>
          <a:ln/>
        </p:spPr>
        <p:txBody>
          <a:bodyPr/>
          <a:lstStyle>
            <a:lvl1pPr>
              <a:defRPr/>
            </a:lvl1pPr>
          </a:lstStyle>
          <a:p>
            <a:endParaRPr lang="en-US" altLang="en-US"/>
          </a:p>
        </p:txBody>
      </p:sp>
      <p:sp>
        <p:nvSpPr>
          <p:cNvPr id="7" name="Rectangle 6">
            <a:extLst>
              <a:ext uri="{FF2B5EF4-FFF2-40B4-BE49-F238E27FC236}">
                <a16:creationId xmlns:a16="http://schemas.microsoft.com/office/drawing/2014/main" id="{49E70211-0D6A-72A2-1957-8402694672DC}"/>
              </a:ext>
            </a:extLst>
          </p:cNvPr>
          <p:cNvSpPr>
            <a:spLocks noGrp="1" noChangeArrowheads="1"/>
          </p:cNvSpPr>
          <p:nvPr>
            <p:ph type="sldNum" sz="quarter" idx="12"/>
          </p:nvPr>
        </p:nvSpPr>
        <p:spPr>
          <a:ln/>
        </p:spPr>
        <p:txBody>
          <a:bodyPr/>
          <a:lstStyle>
            <a:lvl1pPr>
              <a:defRPr/>
            </a:lvl1pPr>
          </a:lstStyle>
          <a:p>
            <a:fld id="{E5965960-2767-8640-AA29-1A9D49A23C7D}" type="slidenum">
              <a:rPr lang="en-US" altLang="en-US"/>
              <a:pPr/>
              <a:t>‹#›</a:t>
            </a:fld>
            <a:endParaRPr lang="en-US" altLang="en-US"/>
          </a:p>
        </p:txBody>
      </p:sp>
    </p:spTree>
    <p:extLst>
      <p:ext uri="{BB962C8B-B14F-4D97-AF65-F5344CB8AC3E}">
        <p14:creationId xmlns:p14="http://schemas.microsoft.com/office/powerpoint/2010/main" val="30429295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663" y="23042563"/>
            <a:ext cx="26335037" cy="27209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8602663" y="2941638"/>
            <a:ext cx="26335037" cy="1975008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602663" y="25763538"/>
            <a:ext cx="26335037" cy="3862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DCAD833C-37D7-501B-354B-7DFF3D5E500D}"/>
              </a:ext>
            </a:extLst>
          </p:cNvPr>
          <p:cNvSpPr>
            <a:spLocks noGrp="1" noChangeArrowheads="1"/>
          </p:cNvSpPr>
          <p:nvPr>
            <p:ph type="dt" sz="half" idx="10"/>
          </p:nvPr>
        </p:nvSpPr>
        <p:spPr>
          <a:ln/>
        </p:spPr>
        <p:txBody>
          <a:bodyPr/>
          <a:lstStyle>
            <a:lvl1pPr>
              <a:defRPr/>
            </a:lvl1pPr>
          </a:lstStyle>
          <a:p>
            <a:endParaRPr lang="en-US" altLang="en-US"/>
          </a:p>
        </p:txBody>
      </p:sp>
      <p:sp>
        <p:nvSpPr>
          <p:cNvPr id="6" name="Rectangle 5">
            <a:extLst>
              <a:ext uri="{FF2B5EF4-FFF2-40B4-BE49-F238E27FC236}">
                <a16:creationId xmlns:a16="http://schemas.microsoft.com/office/drawing/2014/main" id="{7DB1B50F-6F3B-E1F9-F3FC-DA445AAE6602}"/>
              </a:ext>
            </a:extLst>
          </p:cNvPr>
          <p:cNvSpPr>
            <a:spLocks noGrp="1" noChangeArrowheads="1"/>
          </p:cNvSpPr>
          <p:nvPr>
            <p:ph type="ftr" sz="quarter" idx="11"/>
          </p:nvPr>
        </p:nvSpPr>
        <p:spPr>
          <a:ln/>
        </p:spPr>
        <p:txBody>
          <a:bodyPr/>
          <a:lstStyle>
            <a:lvl1pPr>
              <a:defRPr/>
            </a:lvl1pPr>
          </a:lstStyle>
          <a:p>
            <a:endParaRPr lang="en-US" altLang="en-US"/>
          </a:p>
        </p:txBody>
      </p:sp>
      <p:sp>
        <p:nvSpPr>
          <p:cNvPr id="7" name="Rectangle 6">
            <a:extLst>
              <a:ext uri="{FF2B5EF4-FFF2-40B4-BE49-F238E27FC236}">
                <a16:creationId xmlns:a16="http://schemas.microsoft.com/office/drawing/2014/main" id="{C4229BD7-C6A0-D9FD-7950-D63C7FEF4B6A}"/>
              </a:ext>
            </a:extLst>
          </p:cNvPr>
          <p:cNvSpPr>
            <a:spLocks noGrp="1" noChangeArrowheads="1"/>
          </p:cNvSpPr>
          <p:nvPr>
            <p:ph type="sldNum" sz="quarter" idx="12"/>
          </p:nvPr>
        </p:nvSpPr>
        <p:spPr>
          <a:ln/>
        </p:spPr>
        <p:txBody>
          <a:bodyPr/>
          <a:lstStyle>
            <a:lvl1pPr>
              <a:defRPr/>
            </a:lvl1pPr>
          </a:lstStyle>
          <a:p>
            <a:fld id="{A51E4AD0-2EEC-4547-B96E-3AB952D9AED9}" type="slidenum">
              <a:rPr lang="en-US" altLang="en-US"/>
              <a:pPr/>
              <a:t>‹#›</a:t>
            </a:fld>
            <a:endParaRPr lang="en-US" altLang="en-US"/>
          </a:p>
        </p:txBody>
      </p:sp>
    </p:spTree>
    <p:extLst>
      <p:ext uri="{BB962C8B-B14F-4D97-AF65-F5344CB8AC3E}">
        <p14:creationId xmlns:p14="http://schemas.microsoft.com/office/powerpoint/2010/main" val="24731387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CD6CFDF-5244-2FDF-CF4F-4A7F6325BBCD}"/>
              </a:ext>
            </a:extLst>
          </p:cNvPr>
          <p:cNvSpPr>
            <a:spLocks noGrp="1" noChangeArrowheads="1"/>
          </p:cNvSpPr>
          <p:nvPr>
            <p:ph type="dt" sz="half" idx="10"/>
          </p:nvPr>
        </p:nvSpPr>
        <p:spPr>
          <a:ln/>
        </p:spPr>
        <p:txBody>
          <a:bodyPr/>
          <a:lstStyle>
            <a:lvl1pPr>
              <a:defRPr/>
            </a:lvl1pPr>
          </a:lstStyle>
          <a:p>
            <a:endParaRPr lang="en-US" altLang="en-US"/>
          </a:p>
        </p:txBody>
      </p:sp>
      <p:sp>
        <p:nvSpPr>
          <p:cNvPr id="5" name="Rectangle 5">
            <a:extLst>
              <a:ext uri="{FF2B5EF4-FFF2-40B4-BE49-F238E27FC236}">
                <a16:creationId xmlns:a16="http://schemas.microsoft.com/office/drawing/2014/main" id="{F9021A3B-F27F-1772-5B92-93AE66B65973}"/>
              </a:ext>
            </a:extLst>
          </p:cNvPr>
          <p:cNvSpPr>
            <a:spLocks noGrp="1" noChangeArrowheads="1"/>
          </p:cNvSpPr>
          <p:nvPr>
            <p:ph type="ftr" sz="quarter" idx="11"/>
          </p:nvPr>
        </p:nvSpPr>
        <p:spPr>
          <a:ln/>
        </p:spPr>
        <p:txBody>
          <a:bodyPr/>
          <a:lstStyle>
            <a:lvl1pPr>
              <a:defRPr/>
            </a:lvl1pPr>
          </a:lstStyle>
          <a:p>
            <a:endParaRPr lang="en-US" altLang="en-US"/>
          </a:p>
        </p:txBody>
      </p:sp>
      <p:sp>
        <p:nvSpPr>
          <p:cNvPr id="6" name="Rectangle 6">
            <a:extLst>
              <a:ext uri="{FF2B5EF4-FFF2-40B4-BE49-F238E27FC236}">
                <a16:creationId xmlns:a16="http://schemas.microsoft.com/office/drawing/2014/main" id="{455B38F1-AAE7-9746-5425-321893F5FE7D}"/>
              </a:ext>
            </a:extLst>
          </p:cNvPr>
          <p:cNvSpPr>
            <a:spLocks noGrp="1" noChangeArrowheads="1"/>
          </p:cNvSpPr>
          <p:nvPr>
            <p:ph type="sldNum" sz="quarter" idx="12"/>
          </p:nvPr>
        </p:nvSpPr>
        <p:spPr>
          <a:ln/>
        </p:spPr>
        <p:txBody>
          <a:bodyPr/>
          <a:lstStyle>
            <a:lvl1pPr>
              <a:defRPr/>
            </a:lvl1pPr>
          </a:lstStyle>
          <a:p>
            <a:fld id="{C9A5F783-F99C-EC49-B315-F44C98A93A30}" type="slidenum">
              <a:rPr lang="en-US" altLang="en-US"/>
              <a:pPr/>
              <a:t>‹#›</a:t>
            </a:fld>
            <a:endParaRPr lang="en-US" altLang="en-US"/>
          </a:p>
        </p:txBody>
      </p:sp>
    </p:spTree>
    <p:extLst>
      <p:ext uri="{BB962C8B-B14F-4D97-AF65-F5344CB8AC3E}">
        <p14:creationId xmlns:p14="http://schemas.microsoft.com/office/powerpoint/2010/main" val="21936922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272163" y="2925763"/>
            <a:ext cx="9326562" cy="2633503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292475" y="2925763"/>
            <a:ext cx="27827288" cy="263350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74CF54C-4712-5BEA-A1CA-227D42ED395F}"/>
              </a:ext>
            </a:extLst>
          </p:cNvPr>
          <p:cNvSpPr>
            <a:spLocks noGrp="1" noChangeArrowheads="1"/>
          </p:cNvSpPr>
          <p:nvPr>
            <p:ph type="dt" sz="half" idx="10"/>
          </p:nvPr>
        </p:nvSpPr>
        <p:spPr>
          <a:ln/>
        </p:spPr>
        <p:txBody>
          <a:bodyPr/>
          <a:lstStyle>
            <a:lvl1pPr>
              <a:defRPr/>
            </a:lvl1pPr>
          </a:lstStyle>
          <a:p>
            <a:endParaRPr lang="en-US" altLang="en-US"/>
          </a:p>
        </p:txBody>
      </p:sp>
      <p:sp>
        <p:nvSpPr>
          <p:cNvPr id="5" name="Rectangle 5">
            <a:extLst>
              <a:ext uri="{FF2B5EF4-FFF2-40B4-BE49-F238E27FC236}">
                <a16:creationId xmlns:a16="http://schemas.microsoft.com/office/drawing/2014/main" id="{1F1674FB-E2B1-277B-003B-197B7DFAAFAE}"/>
              </a:ext>
            </a:extLst>
          </p:cNvPr>
          <p:cNvSpPr>
            <a:spLocks noGrp="1" noChangeArrowheads="1"/>
          </p:cNvSpPr>
          <p:nvPr>
            <p:ph type="ftr" sz="quarter" idx="11"/>
          </p:nvPr>
        </p:nvSpPr>
        <p:spPr>
          <a:ln/>
        </p:spPr>
        <p:txBody>
          <a:bodyPr/>
          <a:lstStyle>
            <a:lvl1pPr>
              <a:defRPr/>
            </a:lvl1pPr>
          </a:lstStyle>
          <a:p>
            <a:endParaRPr lang="en-US" altLang="en-US"/>
          </a:p>
        </p:txBody>
      </p:sp>
      <p:sp>
        <p:nvSpPr>
          <p:cNvPr id="6" name="Rectangle 6">
            <a:extLst>
              <a:ext uri="{FF2B5EF4-FFF2-40B4-BE49-F238E27FC236}">
                <a16:creationId xmlns:a16="http://schemas.microsoft.com/office/drawing/2014/main" id="{42609015-5B69-4AFD-D522-546596B51483}"/>
              </a:ext>
            </a:extLst>
          </p:cNvPr>
          <p:cNvSpPr>
            <a:spLocks noGrp="1" noChangeArrowheads="1"/>
          </p:cNvSpPr>
          <p:nvPr>
            <p:ph type="sldNum" sz="quarter" idx="12"/>
          </p:nvPr>
        </p:nvSpPr>
        <p:spPr>
          <a:ln/>
        </p:spPr>
        <p:txBody>
          <a:bodyPr/>
          <a:lstStyle>
            <a:lvl1pPr>
              <a:defRPr/>
            </a:lvl1pPr>
          </a:lstStyle>
          <a:p>
            <a:fld id="{5F5E41DA-0F91-824C-8E70-D43BE83FBE45}" type="slidenum">
              <a:rPr lang="en-US" altLang="en-US"/>
              <a:pPr/>
              <a:t>‹#›</a:t>
            </a:fld>
            <a:endParaRPr lang="en-US" altLang="en-US"/>
          </a:p>
        </p:txBody>
      </p:sp>
    </p:spTree>
    <p:extLst>
      <p:ext uri="{BB962C8B-B14F-4D97-AF65-F5344CB8AC3E}">
        <p14:creationId xmlns:p14="http://schemas.microsoft.com/office/powerpoint/2010/main" val="1657385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8736C995-CCB1-0C1F-4C45-335D3364E6E9}"/>
              </a:ext>
            </a:extLst>
          </p:cNvPr>
          <p:cNvSpPr>
            <a:spLocks noGrp="1" noChangeArrowheads="1"/>
          </p:cNvSpPr>
          <p:nvPr>
            <p:ph type="title"/>
          </p:nvPr>
        </p:nvSpPr>
        <p:spPr bwMode="auto">
          <a:xfrm>
            <a:off x="3292475" y="2925763"/>
            <a:ext cx="3730625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38912" tIns="219456" rIns="438912" bIns="219456"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75491A0C-233E-255B-52CB-90A8E201B2C1}"/>
              </a:ext>
            </a:extLst>
          </p:cNvPr>
          <p:cNvSpPr>
            <a:spLocks noGrp="1" noChangeArrowheads="1"/>
          </p:cNvSpPr>
          <p:nvPr>
            <p:ph type="body" idx="1"/>
          </p:nvPr>
        </p:nvSpPr>
        <p:spPr bwMode="auto">
          <a:xfrm>
            <a:off x="3292475" y="9509125"/>
            <a:ext cx="37306250" cy="1975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38912" tIns="219456" rIns="438912" bIns="219456"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CCE0334A-0E9D-17CA-CA7C-F7722FC88DA9}"/>
              </a:ext>
            </a:extLst>
          </p:cNvPr>
          <p:cNvSpPr>
            <a:spLocks noGrp="1" noChangeArrowheads="1"/>
          </p:cNvSpPr>
          <p:nvPr>
            <p:ph type="dt" sz="half" idx="2"/>
          </p:nvPr>
        </p:nvSpPr>
        <p:spPr bwMode="auto">
          <a:xfrm>
            <a:off x="3292475" y="29992638"/>
            <a:ext cx="9144000" cy="2193925"/>
          </a:xfrm>
          <a:prstGeom prst="rect">
            <a:avLst/>
          </a:prstGeom>
          <a:noFill/>
          <a:ln w="9525">
            <a:noFill/>
            <a:miter lim="800000"/>
            <a:headEnd/>
            <a:tailEnd/>
          </a:ln>
        </p:spPr>
        <p:txBody>
          <a:bodyPr vert="horz" wrap="square" lIns="438912" tIns="219456" rIns="438912" bIns="219456" numCol="1" anchor="t" anchorCtr="0" compatLnSpc="1">
            <a:prstTxWarp prst="textNoShape">
              <a:avLst/>
            </a:prstTxWarp>
          </a:bodyPr>
          <a:lstStyle>
            <a:lvl1pPr>
              <a:defRPr sz="6700"/>
            </a:lvl1pPr>
          </a:lstStyle>
          <a:p>
            <a:endParaRPr lang="en-US" altLang="en-US"/>
          </a:p>
        </p:txBody>
      </p:sp>
      <p:sp>
        <p:nvSpPr>
          <p:cNvPr id="1029" name="Rectangle 5">
            <a:extLst>
              <a:ext uri="{FF2B5EF4-FFF2-40B4-BE49-F238E27FC236}">
                <a16:creationId xmlns:a16="http://schemas.microsoft.com/office/drawing/2014/main" id="{08736875-9F63-237F-17F1-964CB188DBD5}"/>
              </a:ext>
            </a:extLst>
          </p:cNvPr>
          <p:cNvSpPr>
            <a:spLocks noGrp="1" noChangeArrowheads="1"/>
          </p:cNvSpPr>
          <p:nvPr>
            <p:ph type="ftr" sz="quarter" idx="3"/>
          </p:nvPr>
        </p:nvSpPr>
        <p:spPr bwMode="auto">
          <a:xfrm>
            <a:off x="14995525" y="29992638"/>
            <a:ext cx="13900150" cy="2193925"/>
          </a:xfrm>
          <a:prstGeom prst="rect">
            <a:avLst/>
          </a:prstGeom>
          <a:noFill/>
          <a:ln w="9525">
            <a:noFill/>
            <a:miter lim="800000"/>
            <a:headEnd/>
            <a:tailEnd/>
          </a:ln>
        </p:spPr>
        <p:txBody>
          <a:bodyPr vert="horz" wrap="square" lIns="438912" tIns="219456" rIns="438912" bIns="219456" numCol="1" anchor="t" anchorCtr="0" compatLnSpc="1">
            <a:prstTxWarp prst="textNoShape">
              <a:avLst/>
            </a:prstTxWarp>
          </a:bodyPr>
          <a:lstStyle>
            <a:lvl1pPr algn="ctr">
              <a:defRPr sz="6700"/>
            </a:lvl1pPr>
          </a:lstStyle>
          <a:p>
            <a:endParaRPr lang="en-US" altLang="en-US"/>
          </a:p>
        </p:txBody>
      </p:sp>
      <p:sp>
        <p:nvSpPr>
          <p:cNvPr id="1030" name="Rectangle 6">
            <a:extLst>
              <a:ext uri="{FF2B5EF4-FFF2-40B4-BE49-F238E27FC236}">
                <a16:creationId xmlns:a16="http://schemas.microsoft.com/office/drawing/2014/main" id="{C4F88258-E7F3-F1DE-019E-BC59334EF727}"/>
              </a:ext>
            </a:extLst>
          </p:cNvPr>
          <p:cNvSpPr>
            <a:spLocks noGrp="1" noChangeArrowheads="1"/>
          </p:cNvSpPr>
          <p:nvPr>
            <p:ph type="sldNum" sz="quarter" idx="4"/>
          </p:nvPr>
        </p:nvSpPr>
        <p:spPr bwMode="auto">
          <a:xfrm>
            <a:off x="31454725" y="29992638"/>
            <a:ext cx="9144000" cy="2193925"/>
          </a:xfrm>
          <a:prstGeom prst="rect">
            <a:avLst/>
          </a:prstGeom>
          <a:noFill/>
          <a:ln w="9525">
            <a:noFill/>
            <a:miter lim="800000"/>
            <a:headEnd/>
            <a:tailEnd/>
          </a:ln>
        </p:spPr>
        <p:txBody>
          <a:bodyPr vert="horz" wrap="square" lIns="438912" tIns="219456" rIns="438912" bIns="219456" numCol="1" anchor="t" anchorCtr="0" compatLnSpc="1">
            <a:prstTxWarp prst="textNoShape">
              <a:avLst/>
            </a:prstTxWarp>
          </a:bodyPr>
          <a:lstStyle>
            <a:lvl1pPr algn="r">
              <a:defRPr sz="6700"/>
            </a:lvl1pPr>
          </a:lstStyle>
          <a:p>
            <a:fld id="{58CD2244-740F-1B49-A4E0-C40DB5AEE4A7}"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defTabSz="4389438" rtl="0" eaLnBrk="0" fontAlgn="base" hangingPunct="0">
        <a:spcBef>
          <a:spcPct val="0"/>
        </a:spcBef>
        <a:spcAft>
          <a:spcPct val="0"/>
        </a:spcAft>
        <a:defRPr sz="21100">
          <a:solidFill>
            <a:schemeClr val="tx2"/>
          </a:solidFill>
          <a:latin typeface="+mj-lt"/>
          <a:ea typeface="+mj-ea"/>
          <a:cs typeface="+mj-cs"/>
        </a:defRPr>
      </a:lvl1pPr>
      <a:lvl2pPr algn="ctr" defTabSz="4389438" rtl="0" eaLnBrk="0" fontAlgn="base" hangingPunct="0">
        <a:spcBef>
          <a:spcPct val="0"/>
        </a:spcBef>
        <a:spcAft>
          <a:spcPct val="0"/>
        </a:spcAft>
        <a:defRPr sz="21100">
          <a:solidFill>
            <a:schemeClr val="tx2"/>
          </a:solidFill>
          <a:latin typeface="Arial" charset="0"/>
          <a:ea typeface="ＭＳ Ｐゴシック" charset="-128"/>
          <a:cs typeface="ＭＳ Ｐゴシック" charset="-128"/>
        </a:defRPr>
      </a:lvl2pPr>
      <a:lvl3pPr algn="ctr" defTabSz="4389438" rtl="0" eaLnBrk="0" fontAlgn="base" hangingPunct="0">
        <a:spcBef>
          <a:spcPct val="0"/>
        </a:spcBef>
        <a:spcAft>
          <a:spcPct val="0"/>
        </a:spcAft>
        <a:defRPr sz="21100">
          <a:solidFill>
            <a:schemeClr val="tx2"/>
          </a:solidFill>
          <a:latin typeface="Arial" charset="0"/>
          <a:ea typeface="ＭＳ Ｐゴシック" charset="-128"/>
          <a:cs typeface="ＭＳ Ｐゴシック" charset="-128"/>
        </a:defRPr>
      </a:lvl3pPr>
      <a:lvl4pPr algn="ctr" defTabSz="4389438" rtl="0" eaLnBrk="0" fontAlgn="base" hangingPunct="0">
        <a:spcBef>
          <a:spcPct val="0"/>
        </a:spcBef>
        <a:spcAft>
          <a:spcPct val="0"/>
        </a:spcAft>
        <a:defRPr sz="21100">
          <a:solidFill>
            <a:schemeClr val="tx2"/>
          </a:solidFill>
          <a:latin typeface="Arial" charset="0"/>
          <a:ea typeface="ＭＳ Ｐゴシック" charset="-128"/>
          <a:cs typeface="ＭＳ Ｐゴシック" charset="-128"/>
        </a:defRPr>
      </a:lvl4pPr>
      <a:lvl5pPr algn="ctr" defTabSz="4389438" rtl="0" eaLnBrk="0" fontAlgn="base" hangingPunct="0">
        <a:spcBef>
          <a:spcPct val="0"/>
        </a:spcBef>
        <a:spcAft>
          <a:spcPct val="0"/>
        </a:spcAft>
        <a:defRPr sz="21100">
          <a:solidFill>
            <a:schemeClr val="tx2"/>
          </a:solidFill>
          <a:latin typeface="Arial" charset="0"/>
          <a:ea typeface="ＭＳ Ｐゴシック" charset="-128"/>
          <a:cs typeface="ＭＳ Ｐゴシック" charset="-128"/>
        </a:defRPr>
      </a:lvl5pPr>
      <a:lvl6pPr marL="457200" algn="ctr" defTabSz="4389438" rtl="0" fontAlgn="base">
        <a:spcBef>
          <a:spcPct val="0"/>
        </a:spcBef>
        <a:spcAft>
          <a:spcPct val="0"/>
        </a:spcAft>
        <a:defRPr sz="21100">
          <a:solidFill>
            <a:schemeClr val="tx2"/>
          </a:solidFill>
          <a:latin typeface="Arial" charset="0"/>
          <a:ea typeface="ＭＳ Ｐゴシック" charset="-128"/>
          <a:cs typeface="ＭＳ Ｐゴシック" charset="-128"/>
        </a:defRPr>
      </a:lvl6pPr>
      <a:lvl7pPr marL="914400" algn="ctr" defTabSz="4389438" rtl="0" fontAlgn="base">
        <a:spcBef>
          <a:spcPct val="0"/>
        </a:spcBef>
        <a:spcAft>
          <a:spcPct val="0"/>
        </a:spcAft>
        <a:defRPr sz="21100">
          <a:solidFill>
            <a:schemeClr val="tx2"/>
          </a:solidFill>
          <a:latin typeface="Arial" charset="0"/>
          <a:ea typeface="ＭＳ Ｐゴシック" charset="-128"/>
          <a:cs typeface="ＭＳ Ｐゴシック" charset="-128"/>
        </a:defRPr>
      </a:lvl7pPr>
      <a:lvl8pPr marL="1371600" algn="ctr" defTabSz="4389438" rtl="0" fontAlgn="base">
        <a:spcBef>
          <a:spcPct val="0"/>
        </a:spcBef>
        <a:spcAft>
          <a:spcPct val="0"/>
        </a:spcAft>
        <a:defRPr sz="21100">
          <a:solidFill>
            <a:schemeClr val="tx2"/>
          </a:solidFill>
          <a:latin typeface="Arial" charset="0"/>
          <a:ea typeface="ＭＳ Ｐゴシック" charset="-128"/>
          <a:cs typeface="ＭＳ Ｐゴシック" charset="-128"/>
        </a:defRPr>
      </a:lvl8pPr>
      <a:lvl9pPr marL="1828800" algn="ctr" defTabSz="4389438" rtl="0" fontAlgn="base">
        <a:spcBef>
          <a:spcPct val="0"/>
        </a:spcBef>
        <a:spcAft>
          <a:spcPct val="0"/>
        </a:spcAft>
        <a:defRPr sz="21100">
          <a:solidFill>
            <a:schemeClr val="tx2"/>
          </a:solidFill>
          <a:latin typeface="Arial" charset="0"/>
          <a:ea typeface="ＭＳ Ｐゴシック" charset="-128"/>
          <a:cs typeface="ＭＳ Ｐゴシック" charset="-128"/>
        </a:defRPr>
      </a:lvl9pPr>
    </p:titleStyle>
    <p:bodyStyle>
      <a:lvl1pPr marL="1646238" indent="-1646238" algn="l" defTabSz="4389438" rtl="0" eaLnBrk="0" fontAlgn="base" hangingPunct="0">
        <a:spcBef>
          <a:spcPct val="20000"/>
        </a:spcBef>
        <a:spcAft>
          <a:spcPct val="0"/>
        </a:spcAft>
        <a:buChar char="•"/>
        <a:defRPr sz="15400">
          <a:solidFill>
            <a:schemeClr val="tx1"/>
          </a:solidFill>
          <a:latin typeface="+mn-lt"/>
          <a:ea typeface="+mn-ea"/>
          <a:cs typeface="+mn-cs"/>
        </a:defRPr>
      </a:lvl1pPr>
      <a:lvl2pPr marL="3565525" indent="-1371600" algn="l" defTabSz="4389438" rtl="0" eaLnBrk="0" fontAlgn="base" hangingPunct="0">
        <a:spcBef>
          <a:spcPct val="20000"/>
        </a:spcBef>
        <a:spcAft>
          <a:spcPct val="0"/>
        </a:spcAft>
        <a:buChar char="–"/>
        <a:defRPr sz="13400">
          <a:solidFill>
            <a:schemeClr val="tx1"/>
          </a:solidFill>
          <a:latin typeface="+mn-lt"/>
          <a:ea typeface="+mn-ea"/>
        </a:defRPr>
      </a:lvl2pPr>
      <a:lvl3pPr marL="5486400" indent="-1096963" algn="l" defTabSz="4389438" rtl="0" eaLnBrk="0" fontAlgn="base" hangingPunct="0">
        <a:spcBef>
          <a:spcPct val="20000"/>
        </a:spcBef>
        <a:spcAft>
          <a:spcPct val="0"/>
        </a:spcAft>
        <a:buChar char="•"/>
        <a:defRPr sz="11500">
          <a:solidFill>
            <a:schemeClr val="tx1"/>
          </a:solidFill>
          <a:latin typeface="+mn-lt"/>
          <a:ea typeface="+mn-ea"/>
        </a:defRPr>
      </a:lvl3pPr>
      <a:lvl4pPr marL="7680325" indent="-1096963" algn="l" defTabSz="4389438" rtl="0" eaLnBrk="0" fontAlgn="base" hangingPunct="0">
        <a:spcBef>
          <a:spcPct val="20000"/>
        </a:spcBef>
        <a:spcAft>
          <a:spcPct val="0"/>
        </a:spcAft>
        <a:buChar char="–"/>
        <a:defRPr sz="9600">
          <a:solidFill>
            <a:schemeClr val="tx1"/>
          </a:solidFill>
          <a:latin typeface="+mn-lt"/>
          <a:ea typeface="+mn-ea"/>
        </a:defRPr>
      </a:lvl4pPr>
      <a:lvl5pPr marL="9875838" indent="-1096963" algn="l" defTabSz="4389438" rtl="0" eaLnBrk="0" fontAlgn="base" hangingPunct="0">
        <a:spcBef>
          <a:spcPct val="20000"/>
        </a:spcBef>
        <a:spcAft>
          <a:spcPct val="0"/>
        </a:spcAft>
        <a:buChar char="»"/>
        <a:defRPr sz="9600">
          <a:solidFill>
            <a:schemeClr val="tx1"/>
          </a:solidFill>
          <a:latin typeface="+mn-lt"/>
          <a:ea typeface="+mn-ea"/>
        </a:defRPr>
      </a:lvl5pPr>
      <a:lvl6pPr marL="10333038" indent="-1096963" algn="l" defTabSz="4389438" rtl="0" fontAlgn="base">
        <a:spcBef>
          <a:spcPct val="20000"/>
        </a:spcBef>
        <a:spcAft>
          <a:spcPct val="0"/>
        </a:spcAft>
        <a:buChar char="»"/>
        <a:defRPr sz="9600">
          <a:solidFill>
            <a:schemeClr val="tx1"/>
          </a:solidFill>
          <a:latin typeface="+mn-lt"/>
          <a:ea typeface="+mn-ea"/>
        </a:defRPr>
      </a:lvl6pPr>
      <a:lvl7pPr marL="10790238" indent="-1096963" algn="l" defTabSz="4389438" rtl="0" fontAlgn="base">
        <a:spcBef>
          <a:spcPct val="20000"/>
        </a:spcBef>
        <a:spcAft>
          <a:spcPct val="0"/>
        </a:spcAft>
        <a:buChar char="»"/>
        <a:defRPr sz="9600">
          <a:solidFill>
            <a:schemeClr val="tx1"/>
          </a:solidFill>
          <a:latin typeface="+mn-lt"/>
          <a:ea typeface="+mn-ea"/>
        </a:defRPr>
      </a:lvl7pPr>
      <a:lvl8pPr marL="11247438" indent="-1096963" algn="l" defTabSz="4389438" rtl="0" fontAlgn="base">
        <a:spcBef>
          <a:spcPct val="20000"/>
        </a:spcBef>
        <a:spcAft>
          <a:spcPct val="0"/>
        </a:spcAft>
        <a:buChar char="»"/>
        <a:defRPr sz="9600">
          <a:solidFill>
            <a:schemeClr val="tx1"/>
          </a:solidFill>
          <a:latin typeface="+mn-lt"/>
          <a:ea typeface="+mn-ea"/>
        </a:defRPr>
      </a:lvl8pPr>
      <a:lvl9pPr marL="11704638" indent="-1096963" algn="l" defTabSz="4389438" rtl="0" fontAlgn="base">
        <a:spcBef>
          <a:spcPct val="20000"/>
        </a:spcBef>
        <a:spcAft>
          <a:spcPct val="0"/>
        </a:spcAft>
        <a:buChar char="»"/>
        <a:defRPr sz="96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4">
            <a:extLst>
              <a:ext uri="{FF2B5EF4-FFF2-40B4-BE49-F238E27FC236}">
                <a16:creationId xmlns:a16="http://schemas.microsoft.com/office/drawing/2014/main" id="{7DF33E8B-742A-71D1-24C4-2692751C5831}"/>
              </a:ext>
            </a:extLst>
          </p:cNvPr>
          <p:cNvSpPr>
            <a:spLocks noChangeArrowheads="1"/>
          </p:cNvSpPr>
          <p:nvPr/>
        </p:nvSpPr>
        <p:spPr bwMode="auto">
          <a:xfrm>
            <a:off x="10928350" y="2338734"/>
            <a:ext cx="25342850" cy="4507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79217" tIns="189609" rIns="379217" bIns="189609" anchor="ctr"/>
          <a:lstStyle>
            <a:lvl1pPr defTabSz="4389438">
              <a:defRPr sz="2400">
                <a:solidFill>
                  <a:schemeClr val="tx1"/>
                </a:solidFill>
                <a:latin typeface="Arial" panose="020B0604020202020204" pitchFamily="34" charset="0"/>
                <a:ea typeface="ＭＳ Ｐゴシック" panose="020B0600070205080204" pitchFamily="34" charset="-128"/>
              </a:defRPr>
            </a:lvl1pPr>
            <a:lvl2pPr marL="37931725" indent="-37474525" defTabSz="4389438">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br>
              <a:rPr lang="en-US" b="1" i="1" dirty="0"/>
            </a:br>
            <a:r>
              <a:rPr lang="en-US" sz="8000" b="1" dirty="0">
                <a:latin typeface="Calibri" panose="020F0502020204030204" pitchFamily="34" charset="0"/>
                <a:cs typeface="Calibri" panose="020F0502020204030204" pitchFamily="34" charset="0"/>
              </a:rPr>
              <a:t>Nutrition Label Use </a:t>
            </a:r>
            <a:r>
              <a:rPr lang="en-US" sz="8000" b="1">
                <a:latin typeface="Calibri" panose="020F0502020204030204" pitchFamily="34" charset="0"/>
                <a:cs typeface="Calibri" panose="020F0502020204030204" pitchFamily="34" charset="0"/>
              </a:rPr>
              <a:t>and Associations </a:t>
            </a:r>
            <a:r>
              <a:rPr lang="en-US" sz="8000" b="1" dirty="0">
                <a:latin typeface="Calibri" panose="020F0502020204030204" pitchFamily="34" charset="0"/>
                <a:cs typeface="Calibri" panose="020F0502020204030204" pitchFamily="34" charset="0"/>
              </a:rPr>
              <a:t>with Dietary Quality Among a Nationally Representative Sample of US Adults.</a:t>
            </a:r>
            <a:endParaRPr lang="en-US" sz="8000" dirty="0">
              <a:latin typeface="Calibri" panose="020F0502020204030204" pitchFamily="34" charset="0"/>
              <a:cs typeface="Calibri" panose="020F0502020204030204" pitchFamily="34" charset="0"/>
            </a:endParaRPr>
          </a:p>
          <a:p>
            <a:pPr algn="ctr" eaLnBrk="1" hangingPunct="1"/>
            <a:r>
              <a:rPr lang="en-US" altLang="en-US" sz="6000" dirty="0">
                <a:latin typeface="Calibri" panose="020F0502020204030204" pitchFamily="34" charset="0"/>
              </a:rPr>
              <a:t>Hailey Powell, MPH, MPP; Isabel </a:t>
            </a:r>
            <a:r>
              <a:rPr lang="en-US" altLang="en-US" sz="6000" dirty="0" err="1">
                <a:latin typeface="Calibri" panose="020F0502020204030204" pitchFamily="34" charset="0"/>
              </a:rPr>
              <a:t>Madzorera</a:t>
            </a:r>
            <a:r>
              <a:rPr lang="en-US" altLang="en-US" sz="6000" dirty="0">
                <a:latin typeface="Calibri" panose="020F0502020204030204" pitchFamily="34" charset="0"/>
              </a:rPr>
              <a:t>, ScD</a:t>
            </a:r>
          </a:p>
          <a:p>
            <a:pPr algn="ctr" eaLnBrk="1" hangingPunct="1"/>
            <a:r>
              <a:rPr lang="en-US" altLang="en-US" sz="6000" b="1" dirty="0">
                <a:latin typeface="Calibri" panose="020F0502020204030204" pitchFamily="34" charset="0"/>
                <a:cs typeface="Calibri" panose="020F0502020204030204" pitchFamily="34" charset="0"/>
              </a:rPr>
              <a:t>UC Berkeley School of Public Health</a:t>
            </a:r>
          </a:p>
        </p:txBody>
      </p:sp>
      <p:sp>
        <p:nvSpPr>
          <p:cNvPr id="13318" name="Text Box 16">
            <a:extLst>
              <a:ext uri="{FF2B5EF4-FFF2-40B4-BE49-F238E27FC236}">
                <a16:creationId xmlns:a16="http://schemas.microsoft.com/office/drawing/2014/main" id="{DD653EA7-47AD-9D12-F2DD-8694F82311AA}"/>
              </a:ext>
            </a:extLst>
          </p:cNvPr>
          <p:cNvSpPr txBox="1">
            <a:spLocks noChangeArrowheads="1"/>
          </p:cNvSpPr>
          <p:nvPr/>
        </p:nvSpPr>
        <p:spPr bwMode="auto">
          <a:xfrm>
            <a:off x="1676400" y="7308960"/>
            <a:ext cx="11201400" cy="7357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470" tIns="46735" rIns="93470" bIns="46735">
            <a:spAutoFit/>
          </a:bodyPr>
          <a:lstStyle>
            <a:lvl1pPr defTabSz="935038">
              <a:defRPr sz="2400">
                <a:solidFill>
                  <a:schemeClr val="tx1"/>
                </a:solidFill>
                <a:latin typeface="Arial" panose="020B0604020202020204" pitchFamily="34" charset="0"/>
                <a:ea typeface="ＭＳ Ｐゴシック" panose="020B0600070205080204" pitchFamily="34" charset="-128"/>
              </a:defRPr>
            </a:lvl1pPr>
            <a:lvl2pPr marL="37931725" indent="-37474525" defTabSz="935038">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5400" b="1" dirty="0">
                <a:solidFill>
                  <a:schemeClr val="accent2"/>
                </a:solidFill>
                <a:latin typeface="Calibri" panose="020F0502020204030204" pitchFamily="34" charset="0"/>
                <a:cs typeface="Calibri" panose="020F0502020204030204" pitchFamily="34" charset="0"/>
              </a:rPr>
              <a:t>Introduction</a:t>
            </a:r>
            <a:endParaRPr lang="en-US" altLang="en-US" sz="2500" b="1" dirty="0">
              <a:solidFill>
                <a:schemeClr val="accent2"/>
              </a:solidFill>
              <a:latin typeface="Calibri" panose="020F0502020204030204" pitchFamily="34" charset="0"/>
              <a:cs typeface="Calibri" panose="020F0502020204030204" pitchFamily="34" charset="0"/>
            </a:endParaRPr>
          </a:p>
          <a:p>
            <a:endParaRPr lang="en-US" altLang="en-US" sz="2800" dirty="0">
              <a:solidFill>
                <a:srgbClr val="000054"/>
              </a:solidFill>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r>
              <a:rPr lang="en-US" sz="3000" dirty="0">
                <a:latin typeface="Calibri" panose="020F0502020204030204" pitchFamily="34" charset="0"/>
                <a:cs typeface="Calibri" panose="020F0502020204030204" pitchFamily="34" charset="0"/>
              </a:rPr>
              <a:t>Despite modest improvements over the past two decades, diet quality among U.S. adults remains suboptimal, with Healthy Eating Index (HEI) scores still falling short of national recommendations.¹</a:t>
            </a:r>
          </a:p>
          <a:p>
            <a:pPr marL="457200" indent="-457200">
              <a:buFont typeface="Arial" panose="020B0604020202020204" pitchFamily="34" charset="0"/>
              <a:buChar char="•"/>
            </a:pPr>
            <a:endParaRPr lang="en-US" sz="3000" dirty="0">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r>
              <a:rPr lang="en-US" sz="3000" dirty="0">
                <a:latin typeface="Calibri" panose="020F0502020204030204" pitchFamily="34" charset="0"/>
                <a:cs typeface="Calibri" panose="020F0502020204030204" pitchFamily="34" charset="0"/>
              </a:rPr>
              <a:t>Food labeling is an important strategy for promoting healthier eating. Prior research shows that using nutrition labels is associated with better dietary quality.</a:t>
            </a:r>
            <a:r>
              <a:rPr lang="en-US" sz="3000" baseline="30000" dirty="0">
                <a:latin typeface="Calibri" panose="020F0502020204030204" pitchFamily="34" charset="0"/>
                <a:cs typeface="Calibri" panose="020F0502020204030204" pitchFamily="34" charset="0"/>
              </a:rPr>
              <a:t>2-4 </a:t>
            </a:r>
            <a:r>
              <a:rPr lang="en-US" sz="3000" dirty="0">
                <a:latin typeface="Calibri" panose="020F0502020204030204" pitchFamily="34" charset="0"/>
                <a:cs typeface="Calibri" panose="020F0502020204030204" pitchFamily="34" charset="0"/>
              </a:rPr>
              <a:t>However, most studies focus on individual labels in isolation and do not examine cumulative effects across different label types.</a:t>
            </a:r>
          </a:p>
          <a:p>
            <a:pPr marL="457200" indent="-457200">
              <a:buFont typeface="Arial" panose="020B0604020202020204" pitchFamily="34" charset="0"/>
              <a:buChar char="•"/>
            </a:pPr>
            <a:endParaRPr lang="en-US" sz="3000" dirty="0">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r>
              <a:rPr lang="en-US" sz="3000" dirty="0">
                <a:latin typeface="Calibri" panose="020F0502020204030204" pitchFamily="34" charset="0"/>
                <a:cs typeface="Calibri" panose="020F0502020204030204" pitchFamily="34" charset="0"/>
              </a:rPr>
              <a:t>As the FDA explores front-of-package labeling, evidence on how multiple label types relate to diet quality can strengthen this rulemaking effort.</a:t>
            </a:r>
            <a:endParaRPr lang="en-US" altLang="en-US" sz="3000" dirty="0">
              <a:latin typeface="Calibri" panose="020F0502020204030204" pitchFamily="34" charset="0"/>
              <a:cs typeface="Calibri" panose="020F0502020204030204" pitchFamily="34" charset="0"/>
            </a:endParaRPr>
          </a:p>
        </p:txBody>
      </p:sp>
      <p:sp>
        <p:nvSpPr>
          <p:cNvPr id="13320" name="Text Box 18">
            <a:extLst>
              <a:ext uri="{FF2B5EF4-FFF2-40B4-BE49-F238E27FC236}">
                <a16:creationId xmlns:a16="http://schemas.microsoft.com/office/drawing/2014/main" id="{CABFE264-C156-3CF8-20B8-C49E79CE3AE8}"/>
              </a:ext>
            </a:extLst>
          </p:cNvPr>
          <p:cNvSpPr txBox="1">
            <a:spLocks noChangeArrowheads="1"/>
          </p:cNvSpPr>
          <p:nvPr/>
        </p:nvSpPr>
        <p:spPr bwMode="auto">
          <a:xfrm>
            <a:off x="1676400" y="20014882"/>
            <a:ext cx="11315700" cy="11913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470" tIns="46735" rIns="93470" bIns="46735">
            <a:spAutoFit/>
          </a:bodyPr>
          <a:lstStyle>
            <a:lvl1pPr defTabSz="935038">
              <a:defRPr sz="2400">
                <a:solidFill>
                  <a:schemeClr val="tx1"/>
                </a:solidFill>
                <a:latin typeface="Arial" panose="020B0604020202020204" pitchFamily="34" charset="0"/>
                <a:ea typeface="ＭＳ Ｐゴシック" panose="020B0600070205080204" pitchFamily="34" charset="-128"/>
              </a:defRPr>
            </a:lvl1pPr>
            <a:lvl2pPr marL="37931725" indent="-37474525" defTabSz="935038">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5400" b="1" dirty="0">
                <a:solidFill>
                  <a:schemeClr val="accent2"/>
                </a:solidFill>
                <a:latin typeface="Calibri" panose="020F0502020204030204" pitchFamily="34" charset="0"/>
                <a:cs typeface="Calibri" panose="020F0502020204030204" pitchFamily="34" charset="0"/>
              </a:rPr>
              <a:t>Methods</a:t>
            </a:r>
          </a:p>
          <a:p>
            <a:endParaRPr lang="en-US" altLang="en-US" sz="3000" b="1" dirty="0">
              <a:solidFill>
                <a:schemeClr val="accent2"/>
              </a:solidFill>
              <a:latin typeface="Calibri" panose="020F0502020204030204" pitchFamily="34" charset="0"/>
              <a:cs typeface="Calibri" panose="020F0502020204030204" pitchFamily="34" charset="0"/>
            </a:endParaRPr>
          </a:p>
          <a:p>
            <a:r>
              <a:rPr lang="en-US" sz="3000" dirty="0">
                <a:latin typeface="Calibri" panose="020F0502020204030204" pitchFamily="34" charset="0"/>
                <a:cs typeface="Calibri" panose="020F0502020204030204" pitchFamily="34" charset="0"/>
              </a:rPr>
              <a:t>Data Source</a:t>
            </a:r>
          </a:p>
          <a:p>
            <a:r>
              <a:rPr lang="en-US" sz="3000" dirty="0">
                <a:latin typeface="Calibri" panose="020F0502020204030204" pitchFamily="34" charset="0"/>
                <a:cs typeface="Calibri" panose="020F0502020204030204" pitchFamily="34" charset="0"/>
              </a:rPr>
              <a:t>National Health and Nutrition Examination Survey (NHANES), 2017–2020 — a nationally representative, cross-sectional survey of the U.S. population.</a:t>
            </a:r>
          </a:p>
          <a:p>
            <a:endParaRPr lang="en-US" sz="3000" dirty="0">
              <a:latin typeface="Calibri" panose="020F0502020204030204" pitchFamily="34" charset="0"/>
              <a:cs typeface="Calibri" panose="020F0502020204030204" pitchFamily="34" charset="0"/>
            </a:endParaRPr>
          </a:p>
          <a:p>
            <a:r>
              <a:rPr lang="en-US" sz="3000" dirty="0">
                <a:latin typeface="Calibri" panose="020F0502020204030204" pitchFamily="34" charset="0"/>
                <a:cs typeface="Calibri" panose="020F0502020204030204" pitchFamily="34" charset="0"/>
              </a:rPr>
              <a:t>Sample and Study Design</a:t>
            </a:r>
          </a:p>
          <a:p>
            <a:r>
              <a:rPr lang="en-US" sz="3000" dirty="0">
                <a:latin typeface="Calibri" panose="020F0502020204030204" pitchFamily="34" charset="0"/>
                <a:cs typeface="Calibri" panose="020F0502020204030204" pitchFamily="34" charset="0"/>
              </a:rPr>
              <a:t>Adults aged 20 years and older (</a:t>
            </a:r>
            <a:r>
              <a:rPr lang="en-US" sz="3000" i="1" dirty="0">
                <a:latin typeface="Calibri" panose="020F0502020204030204" pitchFamily="34" charset="0"/>
                <a:cs typeface="Calibri" panose="020F0502020204030204" pitchFamily="34" charset="0"/>
              </a:rPr>
              <a:t>n</a:t>
            </a:r>
            <a:r>
              <a:rPr lang="en-US" sz="3000" dirty="0">
                <a:latin typeface="Calibri" panose="020F0502020204030204" pitchFamily="34" charset="0"/>
                <a:cs typeface="Calibri" panose="020F0502020204030204" pitchFamily="34" charset="0"/>
              </a:rPr>
              <a:t> = 6,364) with:</a:t>
            </a:r>
          </a:p>
          <a:p>
            <a:pPr marL="457200" indent="-457200">
              <a:buFont typeface="Arial" panose="020B0604020202020204" pitchFamily="34" charset="0"/>
              <a:buChar char="•"/>
            </a:pPr>
            <a:r>
              <a:rPr lang="en-US" sz="3000" dirty="0">
                <a:latin typeface="Calibri" panose="020F0502020204030204" pitchFamily="34" charset="0"/>
                <a:cs typeface="Calibri" panose="020F0502020204030204" pitchFamily="34" charset="0"/>
              </a:rPr>
              <a:t>Complete exposure and outcome data</a:t>
            </a:r>
          </a:p>
          <a:p>
            <a:pPr marL="457200" indent="-457200">
              <a:buFont typeface="Arial" panose="020B0604020202020204" pitchFamily="34" charset="0"/>
              <a:buChar char="•"/>
            </a:pPr>
            <a:r>
              <a:rPr lang="en-US" sz="3000" dirty="0">
                <a:latin typeface="Calibri" panose="020F0502020204030204" pitchFamily="34" charset="0"/>
                <a:cs typeface="Calibri" panose="020F0502020204030204" pitchFamily="34" charset="0"/>
              </a:rPr>
              <a:t>Plausible energy intake values</a:t>
            </a:r>
          </a:p>
          <a:p>
            <a:pPr marL="457200" indent="-457200">
              <a:buFont typeface="Arial" panose="020B0604020202020204" pitchFamily="34" charset="0"/>
              <a:buChar char="•"/>
            </a:pPr>
            <a:endParaRPr lang="en-US" sz="3000" dirty="0">
              <a:latin typeface="Calibri" panose="020F0502020204030204" pitchFamily="34" charset="0"/>
              <a:cs typeface="Calibri" panose="020F0502020204030204" pitchFamily="34" charset="0"/>
            </a:endParaRPr>
          </a:p>
          <a:p>
            <a:r>
              <a:rPr lang="en-US" sz="3000" dirty="0">
                <a:latin typeface="Calibri" panose="020F0502020204030204" pitchFamily="34" charset="0"/>
                <a:cs typeface="Calibri" panose="020F0502020204030204" pitchFamily="34" charset="0"/>
              </a:rPr>
              <a:t>Secondary data analysis using:</a:t>
            </a:r>
          </a:p>
          <a:p>
            <a:pPr marL="457200" indent="-457200">
              <a:buFont typeface="Arial" panose="020B0604020202020204" pitchFamily="34" charset="0"/>
              <a:buChar char="•"/>
            </a:pPr>
            <a:r>
              <a:rPr lang="en-US" sz="3000" dirty="0">
                <a:latin typeface="Calibri" panose="020F0502020204030204" pitchFamily="34" charset="0"/>
                <a:cs typeface="Calibri" panose="020F0502020204030204" pitchFamily="34" charset="0"/>
              </a:rPr>
              <a:t>Multiple imputation for missing covariates</a:t>
            </a:r>
          </a:p>
          <a:p>
            <a:pPr marL="457200" indent="-457200">
              <a:buFont typeface="Arial" panose="020B0604020202020204" pitchFamily="34" charset="0"/>
              <a:buChar char="•"/>
            </a:pPr>
            <a:r>
              <a:rPr lang="en-US" sz="3000" dirty="0">
                <a:latin typeface="Calibri" panose="020F0502020204030204" pitchFamily="34" charset="0"/>
                <a:cs typeface="Calibri" panose="020F0502020204030204" pitchFamily="34" charset="0"/>
              </a:rPr>
              <a:t>Weighted multivariable linear regression</a:t>
            </a:r>
          </a:p>
          <a:p>
            <a:pPr marL="457200" indent="-457200">
              <a:buFont typeface="Arial" panose="020B0604020202020204" pitchFamily="34" charset="0"/>
              <a:buChar char="•"/>
            </a:pPr>
            <a:r>
              <a:rPr lang="en-US" sz="3000" dirty="0">
                <a:latin typeface="Calibri" panose="020F0502020204030204" pitchFamily="34" charset="0"/>
                <a:cs typeface="Calibri" panose="020F0502020204030204" pitchFamily="34" charset="0"/>
              </a:rPr>
              <a:t>Trend testing across food label use categories</a:t>
            </a:r>
          </a:p>
          <a:p>
            <a:endParaRPr lang="en-US" sz="3000" b="1" dirty="0">
              <a:latin typeface="Calibri" panose="020F0502020204030204" pitchFamily="34" charset="0"/>
              <a:cs typeface="Calibri" panose="020F0502020204030204" pitchFamily="34" charset="0"/>
            </a:endParaRPr>
          </a:p>
          <a:p>
            <a:r>
              <a:rPr lang="en-US" sz="3000" dirty="0">
                <a:latin typeface="Calibri" panose="020F0502020204030204" pitchFamily="34" charset="0"/>
                <a:cs typeface="Calibri" panose="020F0502020204030204" pitchFamily="34" charset="0"/>
              </a:rPr>
              <a:t>Measures:</a:t>
            </a:r>
          </a:p>
          <a:p>
            <a:pPr marL="457200" indent="-457200">
              <a:buFont typeface="Arial" panose="020B0604020202020204" pitchFamily="34" charset="0"/>
              <a:buChar char="•"/>
            </a:pPr>
            <a:r>
              <a:rPr lang="en-US" sz="3000" dirty="0">
                <a:latin typeface="Calibri" panose="020F0502020204030204" pitchFamily="34" charset="0"/>
                <a:cs typeface="Calibri" panose="020F0502020204030204" pitchFamily="34" charset="0"/>
              </a:rPr>
              <a:t>Exposure: Total food label use (0–4), sum of four binary indicators</a:t>
            </a:r>
          </a:p>
          <a:p>
            <a:pPr marL="457200" indent="-457200">
              <a:buFont typeface="Arial" panose="020B0604020202020204" pitchFamily="34" charset="0"/>
              <a:buChar char="•"/>
            </a:pPr>
            <a:r>
              <a:rPr lang="en-US" sz="3000" dirty="0">
                <a:latin typeface="Calibri" panose="020F0502020204030204" pitchFamily="34" charset="0"/>
                <a:cs typeface="Calibri" panose="020F0502020204030204" pitchFamily="34" charset="0"/>
              </a:rPr>
              <a:t>Outcomes: Total HEI-2015, adequacy score (ex. whole grains and whole fruit), moderation score (ex. refined grains and sodium).</a:t>
            </a:r>
          </a:p>
          <a:p>
            <a:pPr marL="457200" indent="-457200">
              <a:buFont typeface="Arial" panose="020B0604020202020204" pitchFamily="34" charset="0"/>
              <a:buChar char="•"/>
            </a:pPr>
            <a:r>
              <a:rPr lang="en-US" sz="3000" dirty="0">
                <a:latin typeface="Calibri" panose="020F0502020204030204" pitchFamily="34" charset="0"/>
                <a:cs typeface="Calibri" panose="020F0502020204030204" pitchFamily="34" charset="0"/>
              </a:rPr>
              <a:t>Covariates: Sociodemographic characteristics and health behaviors</a:t>
            </a:r>
          </a:p>
          <a:p>
            <a:endParaRPr lang="en-US" sz="2800" dirty="0">
              <a:latin typeface="Calibri" panose="020F0502020204030204" pitchFamily="34" charset="0"/>
              <a:cs typeface="Calibri" panose="020F0502020204030204" pitchFamily="34" charset="0"/>
            </a:endParaRPr>
          </a:p>
          <a:p>
            <a:r>
              <a:rPr lang="en-US" sz="2800" dirty="0"/>
              <a:t>.</a:t>
            </a:r>
          </a:p>
          <a:p>
            <a:endParaRPr lang="en-US" sz="2800" dirty="0">
              <a:latin typeface="Calibri" panose="020F0502020204030204" pitchFamily="34" charset="0"/>
              <a:cs typeface="Calibri" panose="020F0502020204030204" pitchFamily="34" charset="0"/>
            </a:endParaRPr>
          </a:p>
        </p:txBody>
      </p:sp>
      <p:sp>
        <p:nvSpPr>
          <p:cNvPr id="13321" name="Text Box 19">
            <a:extLst>
              <a:ext uri="{FF2B5EF4-FFF2-40B4-BE49-F238E27FC236}">
                <a16:creationId xmlns:a16="http://schemas.microsoft.com/office/drawing/2014/main" id="{FBC03F52-8D62-FAD7-6F2A-441E5913701A}"/>
              </a:ext>
            </a:extLst>
          </p:cNvPr>
          <p:cNvSpPr txBox="1">
            <a:spLocks noChangeArrowheads="1"/>
          </p:cNvSpPr>
          <p:nvPr/>
        </p:nvSpPr>
        <p:spPr bwMode="auto">
          <a:xfrm>
            <a:off x="29275818" y="12859532"/>
            <a:ext cx="12938982" cy="10520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470" tIns="46735" rIns="93470" bIns="46735">
            <a:spAutoFit/>
          </a:bodyPr>
          <a:lstStyle>
            <a:lvl1pPr defTabSz="935038">
              <a:defRPr sz="2400">
                <a:solidFill>
                  <a:schemeClr val="tx1"/>
                </a:solidFill>
                <a:latin typeface="Arial" panose="020B0604020202020204" pitchFamily="34" charset="0"/>
                <a:ea typeface="ＭＳ Ｐゴシック" panose="020B0600070205080204" pitchFamily="34" charset="-128"/>
              </a:defRPr>
            </a:lvl1pPr>
            <a:lvl2pPr marL="37931725" indent="-37474525" defTabSz="935038">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5400" b="1" dirty="0">
                <a:solidFill>
                  <a:schemeClr val="accent2"/>
                </a:solidFill>
                <a:latin typeface="Calibri" panose="020F0502020204030204" pitchFamily="34" charset="0"/>
                <a:cs typeface="Calibri" panose="020F0502020204030204" pitchFamily="34" charset="0"/>
              </a:rPr>
              <a:t>Discussion</a:t>
            </a:r>
          </a:p>
          <a:p>
            <a:pPr marL="685800" indent="-685800">
              <a:buFont typeface="Arial" panose="020B0604020202020204" pitchFamily="34" charset="0"/>
              <a:buChar char="•"/>
            </a:pPr>
            <a:endParaRPr lang="en-US" altLang="en-US" sz="2800" b="1" dirty="0">
              <a:solidFill>
                <a:schemeClr val="accent2"/>
              </a:solidFill>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r>
              <a:rPr lang="en-US" sz="3000" dirty="0">
                <a:latin typeface="Calibri" panose="020F0502020204030204" pitchFamily="34" charset="0"/>
                <a:cs typeface="Calibri" panose="020F0502020204030204" pitchFamily="34" charset="0"/>
              </a:rPr>
              <a:t>This study builds on prior research by showing that using multiple types of food labels is more strongly associated with higher overall dietary quality than using no food label.</a:t>
            </a:r>
          </a:p>
          <a:p>
            <a:pPr marL="457200" indent="-457200">
              <a:buFont typeface="Arial" panose="020B0604020202020204" pitchFamily="34" charset="0"/>
              <a:buChar char="•"/>
            </a:pPr>
            <a:endParaRPr lang="en-US" sz="3000" dirty="0">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r>
              <a:rPr lang="en-US" sz="3000" dirty="0">
                <a:latin typeface="Calibri" panose="020F0502020204030204" pitchFamily="34" charset="0"/>
                <a:cs typeface="Calibri" panose="020F0502020204030204" pitchFamily="34" charset="0"/>
              </a:rPr>
              <a:t>This study reinforces and extends prior evidence that food label use is associated with improved dietary quality. We found that using multiple types of food labels ,was more strongly associated with higher HEI-2015 scores than using no label at all. </a:t>
            </a:r>
          </a:p>
          <a:p>
            <a:pPr marL="457200" indent="-457200">
              <a:buFont typeface="Arial" panose="020B0604020202020204" pitchFamily="34" charset="0"/>
              <a:buChar char="•"/>
            </a:pPr>
            <a:endParaRPr lang="en-US" sz="3000" dirty="0">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r>
              <a:rPr lang="en-US" sz="3000" dirty="0">
                <a:latin typeface="Calibri" panose="020F0502020204030204" pitchFamily="34" charset="0"/>
                <a:cs typeface="Calibri" panose="020F0502020204030204" pitchFamily="34" charset="0"/>
              </a:rPr>
              <a:t>A dose-response relationship emerged, particularly for adequacy components suggesting label use may be more effective in promoting healthy food choices than in limiting less healthy ones.</a:t>
            </a:r>
          </a:p>
          <a:p>
            <a:pPr marL="457200" indent="-457200">
              <a:buFont typeface="Arial" panose="020B0604020202020204" pitchFamily="34" charset="0"/>
              <a:buChar char="•"/>
            </a:pPr>
            <a:endParaRPr lang="en-US" sz="3000" dirty="0">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r>
              <a:rPr lang="en-US" sz="3000" dirty="0">
                <a:latin typeface="Calibri" panose="020F0502020204030204" pitchFamily="34" charset="0"/>
                <a:cs typeface="Calibri" panose="020F0502020204030204" pitchFamily="34" charset="0"/>
              </a:rPr>
              <a:t>These associations remained significant after adjusting for sociodemographic and behavioral factors and may reflect greater nutrition awareness or motivation among those who engage with multiple label types.</a:t>
            </a:r>
          </a:p>
          <a:p>
            <a:pPr marL="457200" indent="-457200">
              <a:buFont typeface="Arial" panose="020B0604020202020204" pitchFamily="34" charset="0"/>
              <a:buChar char="•"/>
            </a:pPr>
            <a:endParaRPr lang="en-US" sz="2800" dirty="0">
              <a:latin typeface="Calibri" panose="020F0502020204030204" pitchFamily="34" charset="0"/>
              <a:cs typeface="Calibri" panose="020F0502020204030204" pitchFamily="34" charset="0"/>
            </a:endParaRPr>
          </a:p>
          <a:p>
            <a:endParaRPr lang="en-US" altLang="en-US" sz="2500" b="1" dirty="0">
              <a:solidFill>
                <a:srgbClr val="000054"/>
              </a:solidFill>
              <a:latin typeface="Calibri" panose="020F0502020204030204" pitchFamily="34" charset="0"/>
            </a:endParaRPr>
          </a:p>
          <a:p>
            <a:endParaRPr lang="en-US" altLang="en-US" sz="2500" dirty="0">
              <a:solidFill>
                <a:srgbClr val="000054"/>
              </a:solidFill>
              <a:latin typeface="Calibri" panose="020F0502020204030204" pitchFamily="34" charset="0"/>
            </a:endParaRPr>
          </a:p>
          <a:p>
            <a:pPr>
              <a:spcBef>
                <a:spcPct val="50000"/>
              </a:spcBef>
            </a:pPr>
            <a:endParaRPr lang="en-US" altLang="en-US" sz="2500" dirty="0">
              <a:latin typeface="Calibri" panose="020F0502020204030204" pitchFamily="34" charset="0"/>
            </a:endParaRPr>
          </a:p>
        </p:txBody>
      </p:sp>
      <p:sp>
        <p:nvSpPr>
          <p:cNvPr id="13322" name="Text Box 21">
            <a:extLst>
              <a:ext uri="{FF2B5EF4-FFF2-40B4-BE49-F238E27FC236}">
                <a16:creationId xmlns:a16="http://schemas.microsoft.com/office/drawing/2014/main" id="{753C492E-CAF1-7316-868E-9D4B17A80C8B}"/>
              </a:ext>
            </a:extLst>
          </p:cNvPr>
          <p:cNvSpPr txBox="1">
            <a:spLocks noChangeArrowheads="1"/>
          </p:cNvSpPr>
          <p:nvPr/>
        </p:nvSpPr>
        <p:spPr bwMode="auto">
          <a:xfrm>
            <a:off x="29291058" y="21702760"/>
            <a:ext cx="12923742" cy="5034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470" tIns="46735" rIns="93470" bIns="46735">
            <a:spAutoFit/>
          </a:bodyPr>
          <a:lstStyle>
            <a:lvl1pPr marL="584200" indent="-584200" defTabSz="935038">
              <a:defRPr sz="2400">
                <a:solidFill>
                  <a:schemeClr val="tx1"/>
                </a:solidFill>
                <a:latin typeface="Arial" panose="020B0604020202020204" pitchFamily="34" charset="0"/>
                <a:ea typeface="ＭＳ Ｐゴシック" panose="020B0600070205080204" pitchFamily="34" charset="-128"/>
              </a:defRPr>
            </a:lvl1pPr>
            <a:lvl2pPr marL="37931725" indent="-37474525" defTabSz="935038">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5400" b="1" dirty="0">
                <a:solidFill>
                  <a:schemeClr val="accent2"/>
                </a:solidFill>
                <a:latin typeface="Calibri" panose="020F0502020204030204" pitchFamily="34" charset="0"/>
              </a:rPr>
              <a:t>Conclusion</a:t>
            </a:r>
          </a:p>
          <a:p>
            <a:endParaRPr lang="en-US" altLang="en-US" sz="2800" b="1" dirty="0">
              <a:solidFill>
                <a:schemeClr val="accent2"/>
              </a:solidFill>
              <a:latin typeface="Calibri" panose="020F0502020204030204" pitchFamily="34" charset="0"/>
            </a:endParaRPr>
          </a:p>
          <a:p>
            <a:pPr>
              <a:buFont typeface="Arial" panose="020B0604020202020204" pitchFamily="34" charset="0"/>
              <a:buChar char="•"/>
            </a:pPr>
            <a:r>
              <a:rPr lang="en-US" sz="3000" dirty="0">
                <a:latin typeface="Calibri" panose="020F0502020204030204" pitchFamily="34" charset="0"/>
                <a:cs typeface="Calibri" panose="020F0502020204030204" pitchFamily="34" charset="0"/>
              </a:rPr>
              <a:t>These findings support the FDA’s proposed standardized front-of-package (FOP) labeling rule by highlighting a potential gap: current food labeling may be more effective at promoting the intake of healthy foods than limiting the consumption of less healthy ones.</a:t>
            </a:r>
          </a:p>
          <a:p>
            <a:pPr>
              <a:buFont typeface="Arial" panose="020B0604020202020204" pitchFamily="34" charset="0"/>
              <a:buChar char="•"/>
            </a:pPr>
            <a:endParaRPr lang="en-US" sz="3000" dirty="0">
              <a:latin typeface="Calibri" panose="020F0502020204030204" pitchFamily="34" charset="0"/>
              <a:cs typeface="Calibri" panose="020F0502020204030204" pitchFamily="34" charset="0"/>
            </a:endParaRPr>
          </a:p>
          <a:p>
            <a:pPr>
              <a:buFont typeface="Arial" panose="020B0604020202020204" pitchFamily="34" charset="0"/>
              <a:buChar char="•"/>
            </a:pPr>
            <a:r>
              <a:rPr lang="en-US" sz="3000" dirty="0">
                <a:latin typeface="Calibri" panose="020F0502020204030204" pitchFamily="34" charset="0"/>
                <a:cs typeface="Calibri" panose="020F0502020204030204" pitchFamily="34" charset="0"/>
              </a:rPr>
              <a:t>Nutrition education programs should teach comprehensive label literacy to help individuals make more informed food choices.</a:t>
            </a:r>
          </a:p>
          <a:p>
            <a:endParaRPr lang="en-US" altLang="en-US" sz="2900" b="1" dirty="0">
              <a:solidFill>
                <a:srgbClr val="000054"/>
              </a:solidFill>
              <a:latin typeface="Calibri" panose="020F0502020204030204" pitchFamily="34" charset="0"/>
            </a:endParaRPr>
          </a:p>
        </p:txBody>
      </p:sp>
      <p:sp>
        <p:nvSpPr>
          <p:cNvPr id="13323" name="Rectangle 33">
            <a:extLst>
              <a:ext uri="{FF2B5EF4-FFF2-40B4-BE49-F238E27FC236}">
                <a16:creationId xmlns:a16="http://schemas.microsoft.com/office/drawing/2014/main" id="{76426587-FA37-3FC8-5A7B-B0F17709AF79}"/>
              </a:ext>
            </a:extLst>
          </p:cNvPr>
          <p:cNvSpPr>
            <a:spLocks noChangeArrowheads="1"/>
          </p:cNvSpPr>
          <p:nvPr/>
        </p:nvSpPr>
        <p:spPr bwMode="auto">
          <a:xfrm>
            <a:off x="0" y="32123063"/>
            <a:ext cx="43891200" cy="838200"/>
          </a:xfrm>
          <a:prstGeom prst="rect">
            <a:avLst/>
          </a:prstGeom>
          <a:solidFill>
            <a:srgbClr val="000054"/>
          </a:solidFill>
          <a:ln w="9525">
            <a:solidFill>
              <a:srgbClr val="000050"/>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latin typeface="Calibri" panose="020F0502020204030204" pitchFamily="34" charset="0"/>
            </a:endParaRPr>
          </a:p>
        </p:txBody>
      </p:sp>
      <p:sp>
        <p:nvSpPr>
          <p:cNvPr id="13325" name="Text Box 38">
            <a:extLst>
              <a:ext uri="{FF2B5EF4-FFF2-40B4-BE49-F238E27FC236}">
                <a16:creationId xmlns:a16="http://schemas.microsoft.com/office/drawing/2014/main" id="{B719B272-A48A-4508-FBC4-9C6F492C91F0}"/>
              </a:ext>
            </a:extLst>
          </p:cNvPr>
          <p:cNvSpPr txBox="1">
            <a:spLocks noChangeArrowheads="1"/>
          </p:cNvSpPr>
          <p:nvPr/>
        </p:nvSpPr>
        <p:spPr bwMode="auto">
          <a:xfrm>
            <a:off x="14087373" y="31035622"/>
            <a:ext cx="1370901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60000"/>
              </a:spcBef>
            </a:pPr>
            <a:r>
              <a:rPr lang="en-US" sz="2000" i="1" dirty="0"/>
              <a:t>Significance levels:</a:t>
            </a:r>
            <a:r>
              <a:rPr lang="en-US" sz="2000" dirty="0"/>
              <a:t>  * p &lt; 0.05; ** p &lt; 0.01; *** p &lt; 0.001; A significant linear trend was observed across categories of food label use across all outcomes  (</a:t>
            </a:r>
            <a:r>
              <a:rPr lang="en-US" sz="2000" i="1" dirty="0"/>
              <a:t>p</a:t>
            </a:r>
            <a:r>
              <a:rPr lang="en-US" sz="2000" dirty="0"/>
              <a:t>-trend &lt; 0.001); 0 food labels is the baseline exposure. </a:t>
            </a:r>
            <a:endParaRPr lang="en-US" altLang="en-US" sz="2000" dirty="0">
              <a:latin typeface="Calibri" panose="020F0502020204030204" pitchFamily="34" charset="0"/>
            </a:endParaRPr>
          </a:p>
        </p:txBody>
      </p:sp>
      <p:sp>
        <p:nvSpPr>
          <p:cNvPr id="13326" name="Rectangle 5">
            <a:extLst>
              <a:ext uri="{FF2B5EF4-FFF2-40B4-BE49-F238E27FC236}">
                <a16:creationId xmlns:a16="http://schemas.microsoft.com/office/drawing/2014/main" id="{91AC217D-9291-4717-4254-8318200E57CD}"/>
              </a:ext>
            </a:extLst>
          </p:cNvPr>
          <p:cNvSpPr>
            <a:spLocks noChangeArrowheads="1"/>
          </p:cNvSpPr>
          <p:nvPr/>
        </p:nvSpPr>
        <p:spPr bwMode="auto">
          <a:xfrm>
            <a:off x="0" y="0"/>
            <a:ext cx="43891200" cy="720725"/>
          </a:xfrm>
          <a:prstGeom prst="rect">
            <a:avLst/>
          </a:prstGeom>
          <a:solidFill>
            <a:srgbClr val="000054"/>
          </a:solidFill>
          <a:ln w="9525">
            <a:solidFill>
              <a:srgbClr val="000054"/>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latin typeface="Calibri" panose="020F0502020204030204" pitchFamily="34" charset="0"/>
            </a:endParaRPr>
          </a:p>
        </p:txBody>
      </p:sp>
      <p:sp>
        <p:nvSpPr>
          <p:cNvPr id="13327" name="AutoShape 6">
            <a:extLst>
              <a:ext uri="{FF2B5EF4-FFF2-40B4-BE49-F238E27FC236}">
                <a16:creationId xmlns:a16="http://schemas.microsoft.com/office/drawing/2014/main" id="{7284297B-01EF-840A-3840-14A4390581A6}"/>
              </a:ext>
            </a:extLst>
          </p:cNvPr>
          <p:cNvSpPr>
            <a:spLocks noChangeArrowheads="1"/>
          </p:cNvSpPr>
          <p:nvPr/>
        </p:nvSpPr>
        <p:spPr bwMode="auto">
          <a:xfrm rot="5400000">
            <a:off x="35903694" y="859631"/>
            <a:ext cx="1082675" cy="804863"/>
          </a:xfrm>
          <a:prstGeom prst="rtTriangle">
            <a:avLst/>
          </a:prstGeom>
          <a:solidFill>
            <a:srgbClr val="000054"/>
          </a:solidFill>
          <a:ln w="9525">
            <a:solidFill>
              <a:srgbClr val="000054"/>
            </a:solidFill>
            <a:miter lim="800000"/>
            <a:headEnd/>
            <a:tailEnd/>
          </a:ln>
        </p:spPr>
        <p:txBody>
          <a:bodyPr rot="10800000" vert="eaVert"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latin typeface="Calibri" panose="020F0502020204030204" pitchFamily="34" charset="0"/>
            </a:endParaRPr>
          </a:p>
        </p:txBody>
      </p:sp>
      <p:sp>
        <p:nvSpPr>
          <p:cNvPr id="13328" name="Rectangle 7">
            <a:extLst>
              <a:ext uri="{FF2B5EF4-FFF2-40B4-BE49-F238E27FC236}">
                <a16:creationId xmlns:a16="http://schemas.microsoft.com/office/drawing/2014/main" id="{A2E7C6B4-3D51-AE99-157C-786B1BB0AE77}"/>
              </a:ext>
            </a:extLst>
          </p:cNvPr>
          <p:cNvSpPr>
            <a:spLocks noChangeArrowheads="1"/>
          </p:cNvSpPr>
          <p:nvPr/>
        </p:nvSpPr>
        <p:spPr bwMode="auto">
          <a:xfrm>
            <a:off x="0" y="0"/>
            <a:ext cx="36042600" cy="1803400"/>
          </a:xfrm>
          <a:prstGeom prst="rect">
            <a:avLst/>
          </a:prstGeom>
          <a:solidFill>
            <a:srgbClr val="000054"/>
          </a:solidFill>
          <a:ln w="9525">
            <a:solidFill>
              <a:srgbClr val="000054"/>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latin typeface="Calibri" panose="020F0502020204030204" pitchFamily="34" charset="0"/>
            </a:endParaRPr>
          </a:p>
        </p:txBody>
      </p:sp>
      <p:sp>
        <p:nvSpPr>
          <p:cNvPr id="13329" name="Line 9">
            <a:extLst>
              <a:ext uri="{FF2B5EF4-FFF2-40B4-BE49-F238E27FC236}">
                <a16:creationId xmlns:a16="http://schemas.microsoft.com/office/drawing/2014/main" id="{4B85D716-F7E1-A42B-5D72-778990FCF93E}"/>
              </a:ext>
            </a:extLst>
          </p:cNvPr>
          <p:cNvSpPr>
            <a:spLocks noChangeShapeType="1"/>
          </p:cNvSpPr>
          <p:nvPr/>
        </p:nvSpPr>
        <p:spPr bwMode="auto">
          <a:xfrm flipV="1">
            <a:off x="36271200" y="990600"/>
            <a:ext cx="804863" cy="1084263"/>
          </a:xfrm>
          <a:prstGeom prst="line">
            <a:avLst/>
          </a:prstGeom>
          <a:noFill/>
          <a:ln w="76200">
            <a:solidFill>
              <a:srgbClr val="FAE02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330" name="Line 10">
            <a:extLst>
              <a:ext uri="{FF2B5EF4-FFF2-40B4-BE49-F238E27FC236}">
                <a16:creationId xmlns:a16="http://schemas.microsoft.com/office/drawing/2014/main" id="{12C06237-1E96-2A6B-068C-19FBF527C6F6}"/>
              </a:ext>
            </a:extLst>
          </p:cNvPr>
          <p:cNvSpPr>
            <a:spLocks noChangeShapeType="1"/>
          </p:cNvSpPr>
          <p:nvPr/>
        </p:nvSpPr>
        <p:spPr bwMode="auto">
          <a:xfrm>
            <a:off x="37109400" y="990600"/>
            <a:ext cx="6781800" cy="0"/>
          </a:xfrm>
          <a:prstGeom prst="line">
            <a:avLst/>
          </a:prstGeom>
          <a:noFill/>
          <a:ln w="76200">
            <a:solidFill>
              <a:srgbClr val="FAE02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331" name="Line 11">
            <a:extLst>
              <a:ext uri="{FF2B5EF4-FFF2-40B4-BE49-F238E27FC236}">
                <a16:creationId xmlns:a16="http://schemas.microsoft.com/office/drawing/2014/main" id="{70099512-F686-DF82-F08E-421437A6080D}"/>
              </a:ext>
            </a:extLst>
          </p:cNvPr>
          <p:cNvSpPr>
            <a:spLocks noChangeShapeType="1"/>
          </p:cNvSpPr>
          <p:nvPr/>
        </p:nvSpPr>
        <p:spPr bwMode="auto">
          <a:xfrm flipH="1">
            <a:off x="0" y="2057400"/>
            <a:ext cx="36271200" cy="76200"/>
          </a:xfrm>
          <a:prstGeom prst="line">
            <a:avLst/>
          </a:prstGeom>
          <a:noFill/>
          <a:ln w="76200">
            <a:solidFill>
              <a:srgbClr val="FAE02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3332" name="Group 74">
            <a:extLst>
              <a:ext uri="{FF2B5EF4-FFF2-40B4-BE49-F238E27FC236}">
                <a16:creationId xmlns:a16="http://schemas.microsoft.com/office/drawing/2014/main" id="{6AF4E2EF-15FE-51C8-EA6A-63C94E93B074}"/>
              </a:ext>
            </a:extLst>
          </p:cNvPr>
          <p:cNvGrpSpPr>
            <a:grpSpLocks/>
          </p:cNvGrpSpPr>
          <p:nvPr/>
        </p:nvGrpSpPr>
        <p:grpSpPr bwMode="auto">
          <a:xfrm>
            <a:off x="0" y="2074863"/>
            <a:ext cx="11582400" cy="720725"/>
            <a:chOff x="0" y="1307"/>
            <a:chExt cx="7779" cy="454"/>
          </a:xfrm>
        </p:grpSpPr>
        <p:sp>
          <p:nvSpPr>
            <p:cNvPr id="13360" name="AutoShape 12">
              <a:extLst>
                <a:ext uri="{FF2B5EF4-FFF2-40B4-BE49-F238E27FC236}">
                  <a16:creationId xmlns:a16="http://schemas.microsoft.com/office/drawing/2014/main" id="{82B48C01-1CE2-12B4-A684-E4524D8C8F02}"/>
                </a:ext>
              </a:extLst>
            </p:cNvPr>
            <p:cNvSpPr>
              <a:spLocks noChangeArrowheads="1"/>
            </p:cNvSpPr>
            <p:nvPr/>
          </p:nvSpPr>
          <p:spPr bwMode="auto">
            <a:xfrm rot="5400000">
              <a:off x="7383" y="1365"/>
              <a:ext cx="454" cy="338"/>
            </a:xfrm>
            <a:prstGeom prst="rtTriangle">
              <a:avLst/>
            </a:prstGeom>
            <a:solidFill>
              <a:srgbClr val="FAE020"/>
            </a:solidFill>
            <a:ln w="9525">
              <a:solidFill>
                <a:srgbClr val="FAE020"/>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u="sng">
                <a:latin typeface="Calibri" panose="020F0502020204030204" pitchFamily="34" charset="0"/>
              </a:endParaRPr>
            </a:p>
          </p:txBody>
        </p:sp>
        <p:sp>
          <p:nvSpPr>
            <p:cNvPr id="13361" name="Rectangle 13">
              <a:extLst>
                <a:ext uri="{FF2B5EF4-FFF2-40B4-BE49-F238E27FC236}">
                  <a16:creationId xmlns:a16="http://schemas.microsoft.com/office/drawing/2014/main" id="{370A10DE-2369-65B3-B8D1-50884BA8CB6E}"/>
                </a:ext>
              </a:extLst>
            </p:cNvPr>
            <p:cNvSpPr>
              <a:spLocks noChangeArrowheads="1"/>
            </p:cNvSpPr>
            <p:nvPr/>
          </p:nvSpPr>
          <p:spPr bwMode="auto">
            <a:xfrm>
              <a:off x="0" y="1307"/>
              <a:ext cx="7441" cy="454"/>
            </a:xfrm>
            <a:prstGeom prst="rect">
              <a:avLst/>
            </a:prstGeom>
            <a:solidFill>
              <a:srgbClr val="FAE020"/>
            </a:solidFill>
            <a:ln w="9525">
              <a:solidFill>
                <a:srgbClr val="FAE020"/>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u="sng">
                <a:latin typeface="Calibri" panose="020F0502020204030204" pitchFamily="34" charset="0"/>
              </a:endParaRPr>
            </a:p>
          </p:txBody>
        </p:sp>
      </p:grpSp>
      <p:graphicFrame>
        <p:nvGraphicFramePr>
          <p:cNvPr id="13365" name="Group 53">
            <a:extLst>
              <a:ext uri="{FF2B5EF4-FFF2-40B4-BE49-F238E27FC236}">
                <a16:creationId xmlns:a16="http://schemas.microsoft.com/office/drawing/2014/main" id="{EDA8DF61-ED8D-9462-B00D-7DB85C0D89B7}"/>
              </a:ext>
            </a:extLst>
          </p:cNvPr>
          <p:cNvGraphicFramePr>
            <a:graphicFrameLocks noGrp="1"/>
          </p:cNvGraphicFramePr>
          <p:nvPr>
            <p:extLst>
              <p:ext uri="{D42A27DB-BD31-4B8C-83A1-F6EECF244321}">
                <p14:modId xmlns:p14="http://schemas.microsoft.com/office/powerpoint/2010/main" val="4113477317"/>
              </p:ext>
            </p:extLst>
          </p:nvPr>
        </p:nvGraphicFramePr>
        <p:xfrm>
          <a:off x="13941632" y="25794259"/>
          <a:ext cx="13724253" cy="4921108"/>
        </p:xfrm>
        <a:graphic>
          <a:graphicData uri="http://schemas.openxmlformats.org/drawingml/2006/table">
            <a:tbl>
              <a:tblPr/>
              <a:tblGrid>
                <a:gridCol w="2013267">
                  <a:extLst>
                    <a:ext uri="{9D8B030D-6E8A-4147-A177-3AD203B41FA5}">
                      <a16:colId xmlns:a16="http://schemas.microsoft.com/office/drawing/2014/main" val="3366333944"/>
                    </a:ext>
                  </a:extLst>
                </a:gridCol>
                <a:gridCol w="3903662">
                  <a:extLst>
                    <a:ext uri="{9D8B030D-6E8A-4147-A177-3AD203B41FA5}">
                      <a16:colId xmlns:a16="http://schemas.microsoft.com/office/drawing/2014/main" val="1990422762"/>
                    </a:ext>
                  </a:extLst>
                </a:gridCol>
                <a:gridCol w="3962401">
                  <a:extLst>
                    <a:ext uri="{9D8B030D-6E8A-4147-A177-3AD203B41FA5}">
                      <a16:colId xmlns:a16="http://schemas.microsoft.com/office/drawing/2014/main" val="3719951399"/>
                    </a:ext>
                  </a:extLst>
                </a:gridCol>
                <a:gridCol w="3844923">
                  <a:extLst>
                    <a:ext uri="{9D8B030D-6E8A-4147-A177-3AD203B41FA5}">
                      <a16:colId xmlns:a16="http://schemas.microsoft.com/office/drawing/2014/main" val="4169309866"/>
                    </a:ext>
                  </a:extLst>
                </a:gridCol>
              </a:tblGrid>
              <a:tr h="535864">
                <a:tc>
                  <a:txBody>
                    <a:bodyPr/>
                    <a:lstStyle>
                      <a:lvl1pPr defTabSz="457200">
                        <a:spcBef>
                          <a:spcPct val="20000"/>
                        </a:spcBef>
                        <a:defRPr sz="14000">
                          <a:solidFill>
                            <a:schemeClr val="tx1"/>
                          </a:solidFill>
                          <a:latin typeface="Arial" panose="020B0604020202020204" pitchFamily="34" charset="0"/>
                          <a:ea typeface="ＭＳ Ｐゴシック" panose="020B0600070205080204" pitchFamily="34" charset="-128"/>
                        </a:defRPr>
                      </a:lvl1pPr>
                      <a:lvl2pPr marL="37931725" indent="-37474525" defTabSz="457200">
                        <a:spcBef>
                          <a:spcPct val="20000"/>
                        </a:spcBef>
                        <a:defRPr sz="12200">
                          <a:solidFill>
                            <a:schemeClr val="tx1"/>
                          </a:solidFill>
                          <a:latin typeface="Arial" panose="020B0604020202020204" pitchFamily="34" charset="0"/>
                          <a:ea typeface="ＭＳ Ｐゴシック" panose="020B0600070205080204" pitchFamily="34" charset="-128"/>
                        </a:defRPr>
                      </a:lvl2pPr>
                      <a:lvl3pPr>
                        <a:spcBef>
                          <a:spcPct val="20000"/>
                        </a:spcBef>
                        <a:defRPr sz="10500">
                          <a:solidFill>
                            <a:schemeClr val="tx1"/>
                          </a:solidFill>
                          <a:latin typeface="Arial" panose="020B0604020202020204" pitchFamily="34" charset="0"/>
                          <a:ea typeface="ＭＳ Ｐゴシック" panose="020B0600070205080204" pitchFamily="34" charset="-128"/>
                        </a:defRPr>
                      </a:lvl3pPr>
                      <a:lvl4pPr>
                        <a:spcBef>
                          <a:spcPct val="20000"/>
                        </a:spcBef>
                        <a:defRPr sz="8800">
                          <a:solidFill>
                            <a:schemeClr val="tx1"/>
                          </a:solidFill>
                          <a:latin typeface="Arial" panose="020B0604020202020204" pitchFamily="34" charset="0"/>
                          <a:ea typeface="ＭＳ Ｐゴシック" panose="020B0600070205080204" pitchFamily="34" charset="-128"/>
                        </a:defRPr>
                      </a:lvl4pPr>
                      <a:lvl5pPr>
                        <a:spcBef>
                          <a:spcPct val="20000"/>
                        </a:spcBef>
                        <a:defRPr sz="88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sz="88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sz="88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sz="88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sz="8800">
                          <a:solidFill>
                            <a:schemeClr val="tx1"/>
                          </a:solidFill>
                          <a:latin typeface="Arial" panose="020B060402020202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2800" b="1" i="0" u="none" strike="noStrike" cap="none" normalizeH="0" baseline="0" dirty="0">
                          <a:ln>
                            <a:noFill/>
                          </a:ln>
                          <a:solidFill>
                            <a:srgbClr val="000054"/>
                          </a:solidFill>
                          <a:effectLst/>
                          <a:latin typeface="Calibri" panose="020F0502020204030204" pitchFamily="34" charset="0"/>
                          <a:ea typeface="ＭＳ Ｐゴシック" panose="020B0600070205080204" pitchFamily="34" charset="-128"/>
                          <a:cs typeface="Calibri" panose="020F0502020204030204" pitchFamily="34" charset="0"/>
                        </a:rPr>
                        <a:t>Labels Used</a:t>
                      </a:r>
                    </a:p>
                  </a:txBody>
                  <a:tcPr horzOverflow="overflow">
                    <a:lnL w="9525" cap="flat" cmpd="sng" algn="ctr">
                      <a:solidFill>
                        <a:srgbClr val="D5E8EA"/>
                      </a:solidFill>
                      <a:prstDash val="solid"/>
                      <a:round/>
                      <a:headEnd type="none" w="med" len="med"/>
                      <a:tailEnd type="none" w="med" len="med"/>
                    </a:lnL>
                    <a:lnR>
                      <a:noFill/>
                    </a:lnR>
                    <a:lnT w="9525" cap="flat" cmpd="sng" algn="ctr">
                      <a:solidFill>
                        <a:srgbClr val="D5E8EA"/>
                      </a:solidFill>
                      <a:prstDash val="solid"/>
                      <a:round/>
                      <a:headEnd type="none" w="med" len="med"/>
                      <a:tailEnd type="none" w="med" len="med"/>
                    </a:lnT>
                    <a:lnB w="9525" cap="flat" cmpd="sng" algn="ctr">
                      <a:solidFill>
                        <a:srgbClr val="D5E8EA"/>
                      </a:solidFill>
                      <a:prstDash val="solid"/>
                      <a:round/>
                      <a:headEnd type="none" w="med" len="med"/>
                      <a:tailEnd type="none" w="med" len="med"/>
                    </a:lnB>
                    <a:lnTlToBr>
                      <a:noFill/>
                    </a:lnTlToBr>
                    <a:lnBlToTr>
                      <a:noFill/>
                    </a:lnBlToTr>
                    <a:solidFill>
                      <a:srgbClr val="FAE020"/>
                    </a:solidFill>
                  </a:tcPr>
                </a:tc>
                <a:tc>
                  <a:txBody>
                    <a:bodyPr/>
                    <a:lstStyle>
                      <a:lvl1pPr defTabSz="457200">
                        <a:spcBef>
                          <a:spcPct val="20000"/>
                        </a:spcBef>
                        <a:defRPr sz="14000">
                          <a:solidFill>
                            <a:schemeClr val="tx1"/>
                          </a:solidFill>
                          <a:latin typeface="Arial" panose="020B0604020202020204" pitchFamily="34" charset="0"/>
                          <a:ea typeface="ＭＳ Ｐゴシック" panose="020B0600070205080204" pitchFamily="34" charset="-128"/>
                        </a:defRPr>
                      </a:lvl1pPr>
                      <a:lvl2pPr marL="37931725" indent="-37474525" defTabSz="457200">
                        <a:spcBef>
                          <a:spcPct val="20000"/>
                        </a:spcBef>
                        <a:defRPr sz="12200">
                          <a:solidFill>
                            <a:schemeClr val="tx1"/>
                          </a:solidFill>
                          <a:latin typeface="Arial" panose="020B0604020202020204" pitchFamily="34" charset="0"/>
                          <a:ea typeface="ＭＳ Ｐゴシック" panose="020B0600070205080204" pitchFamily="34" charset="-128"/>
                        </a:defRPr>
                      </a:lvl2pPr>
                      <a:lvl3pPr>
                        <a:spcBef>
                          <a:spcPct val="20000"/>
                        </a:spcBef>
                        <a:defRPr sz="10500">
                          <a:solidFill>
                            <a:schemeClr val="tx1"/>
                          </a:solidFill>
                          <a:latin typeface="Arial" panose="020B0604020202020204" pitchFamily="34" charset="0"/>
                          <a:ea typeface="ＭＳ Ｐゴシック" panose="020B0600070205080204" pitchFamily="34" charset="-128"/>
                        </a:defRPr>
                      </a:lvl3pPr>
                      <a:lvl4pPr>
                        <a:spcBef>
                          <a:spcPct val="20000"/>
                        </a:spcBef>
                        <a:defRPr sz="8800">
                          <a:solidFill>
                            <a:schemeClr val="tx1"/>
                          </a:solidFill>
                          <a:latin typeface="Arial" panose="020B0604020202020204" pitchFamily="34" charset="0"/>
                          <a:ea typeface="ＭＳ Ｐゴシック" panose="020B0600070205080204" pitchFamily="34" charset="-128"/>
                        </a:defRPr>
                      </a:lvl4pPr>
                      <a:lvl5pPr>
                        <a:spcBef>
                          <a:spcPct val="20000"/>
                        </a:spcBef>
                        <a:defRPr sz="88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sz="88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sz="88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sz="88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sz="8800">
                          <a:solidFill>
                            <a:schemeClr val="tx1"/>
                          </a:solidFill>
                          <a:latin typeface="Arial" panose="020B060402020202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2800" b="1" i="0" u="none" strike="noStrike" cap="none" normalizeH="0" baseline="0" dirty="0">
                          <a:ln>
                            <a:noFill/>
                          </a:ln>
                          <a:solidFill>
                            <a:srgbClr val="000054"/>
                          </a:solidFill>
                          <a:effectLst/>
                          <a:latin typeface="Calibri" panose="020F0502020204030204" pitchFamily="34" charset="0"/>
                          <a:ea typeface="ＭＳ Ｐゴシック" panose="020B0600070205080204" pitchFamily="34" charset="-128"/>
                          <a:cs typeface="Calibri" panose="020F0502020204030204" pitchFamily="34" charset="0"/>
                        </a:rPr>
                        <a:t>Total HEI </a:t>
                      </a:r>
                      <a:r>
                        <a:rPr lang="el-GR" sz="2800" dirty="0">
                          <a:latin typeface="Calibri" panose="020F0502020204030204" pitchFamily="34" charset="0"/>
                          <a:cs typeface="Calibri" panose="020F0502020204030204" pitchFamily="34" charset="0"/>
                        </a:rPr>
                        <a:t>β (</a:t>
                      </a:r>
                      <a:r>
                        <a:rPr lang="en-US" sz="2800" i="1" dirty="0">
                          <a:latin typeface="Calibri" panose="020F0502020204030204" pitchFamily="34" charset="0"/>
                          <a:cs typeface="Calibri" panose="020F0502020204030204" pitchFamily="34" charset="0"/>
                        </a:rPr>
                        <a:t>p</a:t>
                      </a:r>
                      <a:r>
                        <a:rPr lang="en-US" sz="2800" dirty="0">
                          <a:latin typeface="Calibri" panose="020F0502020204030204" pitchFamily="34" charset="0"/>
                          <a:cs typeface="Calibri" panose="020F0502020204030204" pitchFamily="34" charset="0"/>
                        </a:rPr>
                        <a:t>)</a:t>
                      </a:r>
                      <a:endParaRPr kumimoji="0" lang="en-US" altLang="en-US" sz="2800" b="1" i="0" u="none" strike="noStrike" cap="none" normalizeH="0" baseline="0" dirty="0">
                        <a:ln>
                          <a:noFill/>
                        </a:ln>
                        <a:solidFill>
                          <a:srgbClr val="000054"/>
                        </a:solidFill>
                        <a:effectLst/>
                        <a:latin typeface="Calibri" panose="020F0502020204030204" pitchFamily="34" charset="0"/>
                        <a:ea typeface="ＭＳ Ｐゴシック" panose="020B0600070205080204" pitchFamily="34" charset="-128"/>
                        <a:cs typeface="Calibri" panose="020F0502020204030204" pitchFamily="34" charset="0"/>
                      </a:endParaRPr>
                    </a:p>
                  </a:txBody>
                  <a:tcPr horzOverflow="overflow">
                    <a:lnL>
                      <a:noFill/>
                    </a:lnL>
                    <a:lnR>
                      <a:noFill/>
                    </a:lnR>
                    <a:lnT w="9525" cap="flat" cmpd="sng" algn="ctr">
                      <a:solidFill>
                        <a:srgbClr val="D5E8EA"/>
                      </a:solidFill>
                      <a:prstDash val="solid"/>
                      <a:round/>
                      <a:headEnd type="none" w="med" len="med"/>
                      <a:tailEnd type="none" w="med" len="med"/>
                    </a:lnT>
                    <a:lnB w="9525" cap="flat" cmpd="sng" algn="ctr">
                      <a:solidFill>
                        <a:srgbClr val="D5E8EA"/>
                      </a:solidFill>
                      <a:prstDash val="solid"/>
                      <a:round/>
                      <a:headEnd type="none" w="med" len="med"/>
                      <a:tailEnd type="none" w="med" len="med"/>
                    </a:lnB>
                    <a:lnTlToBr>
                      <a:noFill/>
                    </a:lnTlToBr>
                    <a:lnBlToTr>
                      <a:noFill/>
                    </a:lnBlToTr>
                    <a:solidFill>
                      <a:srgbClr val="FAE020"/>
                    </a:solidFill>
                  </a:tcPr>
                </a:tc>
                <a:tc>
                  <a:txBody>
                    <a:bodyPr/>
                    <a:lstStyle>
                      <a:lvl1pPr defTabSz="457200">
                        <a:spcBef>
                          <a:spcPct val="20000"/>
                        </a:spcBef>
                        <a:defRPr sz="14000">
                          <a:solidFill>
                            <a:schemeClr val="tx1"/>
                          </a:solidFill>
                          <a:latin typeface="Arial" panose="020B0604020202020204" pitchFamily="34" charset="0"/>
                          <a:ea typeface="ＭＳ Ｐゴシック" panose="020B0600070205080204" pitchFamily="34" charset="-128"/>
                        </a:defRPr>
                      </a:lvl1pPr>
                      <a:lvl2pPr marL="37931725" indent="-37474525" defTabSz="457200">
                        <a:spcBef>
                          <a:spcPct val="20000"/>
                        </a:spcBef>
                        <a:defRPr sz="12200">
                          <a:solidFill>
                            <a:schemeClr val="tx1"/>
                          </a:solidFill>
                          <a:latin typeface="Arial" panose="020B0604020202020204" pitchFamily="34" charset="0"/>
                          <a:ea typeface="ＭＳ Ｐゴシック" panose="020B0600070205080204" pitchFamily="34" charset="-128"/>
                        </a:defRPr>
                      </a:lvl2pPr>
                      <a:lvl3pPr>
                        <a:spcBef>
                          <a:spcPct val="20000"/>
                        </a:spcBef>
                        <a:defRPr sz="10500">
                          <a:solidFill>
                            <a:schemeClr val="tx1"/>
                          </a:solidFill>
                          <a:latin typeface="Arial" panose="020B0604020202020204" pitchFamily="34" charset="0"/>
                          <a:ea typeface="ＭＳ Ｐゴシック" panose="020B0600070205080204" pitchFamily="34" charset="-128"/>
                        </a:defRPr>
                      </a:lvl3pPr>
                      <a:lvl4pPr>
                        <a:spcBef>
                          <a:spcPct val="20000"/>
                        </a:spcBef>
                        <a:defRPr sz="8800">
                          <a:solidFill>
                            <a:schemeClr val="tx1"/>
                          </a:solidFill>
                          <a:latin typeface="Arial" panose="020B0604020202020204" pitchFamily="34" charset="0"/>
                          <a:ea typeface="ＭＳ Ｐゴシック" panose="020B0600070205080204" pitchFamily="34" charset="-128"/>
                        </a:defRPr>
                      </a:lvl4pPr>
                      <a:lvl5pPr>
                        <a:spcBef>
                          <a:spcPct val="20000"/>
                        </a:spcBef>
                        <a:defRPr sz="88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sz="88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sz="88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sz="88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sz="8800">
                          <a:solidFill>
                            <a:schemeClr val="tx1"/>
                          </a:solidFill>
                          <a:latin typeface="Arial" panose="020B060402020202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2800" b="1" i="0" u="none" strike="noStrike" cap="none" normalizeH="0" baseline="0">
                          <a:ln>
                            <a:noFill/>
                          </a:ln>
                          <a:solidFill>
                            <a:srgbClr val="000054"/>
                          </a:solidFill>
                          <a:effectLst/>
                          <a:latin typeface="Calibri" panose="020F0502020204030204" pitchFamily="34" charset="0"/>
                          <a:ea typeface="ＭＳ Ｐゴシック" panose="020B0600070205080204" pitchFamily="34" charset="-128"/>
                          <a:cs typeface="Calibri" panose="020F0502020204030204" pitchFamily="34" charset="0"/>
                        </a:rPr>
                        <a:t>Adequacy HEI </a:t>
                      </a:r>
                      <a:r>
                        <a:rPr lang="el-GR" sz="2800">
                          <a:latin typeface="Calibri" panose="020F0502020204030204" pitchFamily="34" charset="0"/>
                          <a:cs typeface="Calibri" panose="020F0502020204030204" pitchFamily="34" charset="0"/>
                        </a:rPr>
                        <a:t>β (</a:t>
                      </a:r>
                      <a:r>
                        <a:rPr lang="en-US" sz="2800" i="1">
                          <a:latin typeface="Calibri" panose="020F0502020204030204" pitchFamily="34" charset="0"/>
                          <a:cs typeface="Calibri" panose="020F0502020204030204" pitchFamily="34" charset="0"/>
                        </a:rPr>
                        <a:t>p</a:t>
                      </a:r>
                      <a:r>
                        <a:rPr lang="en-US" sz="2800">
                          <a:latin typeface="Calibri" panose="020F0502020204030204" pitchFamily="34" charset="0"/>
                          <a:cs typeface="Calibri" panose="020F0502020204030204" pitchFamily="34" charset="0"/>
                        </a:rPr>
                        <a:t>)</a:t>
                      </a:r>
                      <a:endParaRPr kumimoji="0" lang="en-US" altLang="en-US" sz="2800" b="1" i="0" u="none" strike="noStrike" cap="none" normalizeH="0" baseline="0" dirty="0">
                        <a:ln>
                          <a:noFill/>
                        </a:ln>
                        <a:solidFill>
                          <a:srgbClr val="000054"/>
                        </a:solidFill>
                        <a:effectLst/>
                        <a:latin typeface="Calibri" panose="020F0502020204030204" pitchFamily="34" charset="0"/>
                        <a:ea typeface="ＭＳ Ｐゴシック" panose="020B0600070205080204" pitchFamily="34" charset="-128"/>
                        <a:cs typeface="Calibri" panose="020F0502020204030204" pitchFamily="34" charset="0"/>
                      </a:endParaRPr>
                    </a:p>
                  </a:txBody>
                  <a:tcPr horzOverflow="overflow">
                    <a:lnL>
                      <a:noFill/>
                    </a:lnL>
                    <a:lnR w="9525" cap="flat" cmpd="sng" algn="ctr">
                      <a:noFill/>
                      <a:prstDash val="solid"/>
                      <a:round/>
                      <a:headEnd type="none" w="med" len="med"/>
                      <a:tailEnd type="none" w="med" len="med"/>
                    </a:lnR>
                    <a:lnT w="9525" cap="flat" cmpd="sng" algn="ctr">
                      <a:solidFill>
                        <a:srgbClr val="D5E8EA"/>
                      </a:solidFill>
                      <a:prstDash val="solid"/>
                      <a:round/>
                      <a:headEnd type="none" w="med" len="med"/>
                      <a:tailEnd type="none" w="med" len="med"/>
                    </a:lnT>
                    <a:lnB w="9525" cap="flat" cmpd="sng" algn="ctr">
                      <a:solidFill>
                        <a:srgbClr val="D5E8EA"/>
                      </a:solidFill>
                      <a:prstDash val="solid"/>
                      <a:round/>
                      <a:headEnd type="none" w="med" len="med"/>
                      <a:tailEnd type="none" w="med" len="med"/>
                    </a:lnB>
                    <a:lnTlToBr>
                      <a:noFill/>
                    </a:lnTlToBr>
                    <a:lnBlToTr>
                      <a:noFill/>
                    </a:lnBlToTr>
                    <a:solidFill>
                      <a:srgbClr val="FAE020"/>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2800" b="1" i="0" u="none" strike="noStrike" cap="none" normalizeH="0" baseline="0" dirty="0">
                          <a:ln>
                            <a:noFill/>
                          </a:ln>
                          <a:solidFill>
                            <a:srgbClr val="000054"/>
                          </a:solidFill>
                          <a:effectLst/>
                          <a:latin typeface="Calibri" panose="020F0502020204030204" pitchFamily="34" charset="0"/>
                          <a:ea typeface="ＭＳ Ｐゴシック" panose="020B0600070205080204" pitchFamily="34" charset="-128"/>
                          <a:cs typeface="Calibri" panose="020F0502020204030204" pitchFamily="34" charset="0"/>
                        </a:rPr>
                        <a:t>Moderation HEI </a:t>
                      </a:r>
                      <a:r>
                        <a:rPr lang="el-GR" sz="2800" dirty="0">
                          <a:latin typeface="Calibri" panose="020F0502020204030204" pitchFamily="34" charset="0"/>
                          <a:cs typeface="Calibri" panose="020F0502020204030204" pitchFamily="34" charset="0"/>
                        </a:rPr>
                        <a:t>β (</a:t>
                      </a:r>
                      <a:r>
                        <a:rPr lang="en-US" sz="2800" i="1" dirty="0">
                          <a:latin typeface="Calibri" panose="020F0502020204030204" pitchFamily="34" charset="0"/>
                          <a:cs typeface="Calibri" panose="020F0502020204030204" pitchFamily="34" charset="0"/>
                        </a:rPr>
                        <a:t>p</a:t>
                      </a:r>
                      <a:r>
                        <a:rPr lang="en-US" sz="2800" dirty="0">
                          <a:latin typeface="Calibri" panose="020F0502020204030204" pitchFamily="34" charset="0"/>
                          <a:cs typeface="Calibri" panose="020F0502020204030204" pitchFamily="34" charset="0"/>
                        </a:rPr>
                        <a:t>)</a:t>
                      </a:r>
                      <a:endParaRPr kumimoji="0" lang="en-US" altLang="en-US" sz="2800" b="1" i="0" u="none" strike="noStrike" cap="none" normalizeH="0" baseline="0" dirty="0">
                        <a:ln>
                          <a:noFill/>
                        </a:ln>
                        <a:solidFill>
                          <a:srgbClr val="000054"/>
                        </a:solidFill>
                        <a:effectLst/>
                        <a:latin typeface="Calibri" panose="020F0502020204030204" pitchFamily="34" charset="0"/>
                        <a:ea typeface="ＭＳ Ｐゴシック" panose="020B0600070205080204" pitchFamily="34" charset="-128"/>
                        <a:cs typeface="Calibri" panose="020F0502020204030204" pitchFamily="34" charset="0"/>
                      </a:endParaRPr>
                    </a:p>
                  </a:txBody>
                  <a:tcPr horzOverflow="overflow">
                    <a:lnL>
                      <a:noFill/>
                    </a:lnL>
                    <a:lnR w="9525" cap="flat" cmpd="sng" algn="ctr">
                      <a:solidFill>
                        <a:srgbClr val="D5E8EA"/>
                      </a:solidFill>
                      <a:prstDash val="solid"/>
                      <a:round/>
                      <a:headEnd type="none" w="med" len="med"/>
                      <a:tailEnd type="none" w="med" len="med"/>
                    </a:lnR>
                    <a:lnT w="9525" cap="flat" cmpd="sng" algn="ctr">
                      <a:solidFill>
                        <a:srgbClr val="D5E8EA"/>
                      </a:solidFill>
                      <a:prstDash val="solid"/>
                      <a:round/>
                      <a:headEnd type="none" w="med" len="med"/>
                      <a:tailEnd type="none" w="med" len="med"/>
                    </a:lnT>
                    <a:lnB w="9525" cap="flat" cmpd="sng" algn="ctr">
                      <a:solidFill>
                        <a:srgbClr val="D5E8EA"/>
                      </a:solidFill>
                      <a:prstDash val="solid"/>
                      <a:round/>
                      <a:headEnd type="none" w="med" len="med"/>
                      <a:tailEnd type="none" w="med" len="med"/>
                    </a:lnB>
                    <a:lnTlToBr>
                      <a:noFill/>
                    </a:lnTlToBr>
                    <a:lnBlToTr>
                      <a:noFill/>
                    </a:lnBlToTr>
                    <a:solidFill>
                      <a:srgbClr val="FAE020"/>
                    </a:solidFill>
                  </a:tcPr>
                </a:tc>
                <a:extLst>
                  <a:ext uri="{0D108BD9-81ED-4DB2-BD59-A6C34878D82A}">
                    <a16:rowId xmlns:a16="http://schemas.microsoft.com/office/drawing/2014/main" val="60367715"/>
                  </a:ext>
                </a:extLst>
              </a:tr>
              <a:tr h="1096311">
                <a:tc>
                  <a:txBody>
                    <a:bodyPr/>
                    <a:lstStyle>
                      <a:lvl1pPr defTabSz="457200">
                        <a:spcBef>
                          <a:spcPct val="20000"/>
                        </a:spcBef>
                        <a:defRPr sz="14000">
                          <a:solidFill>
                            <a:schemeClr val="tx1"/>
                          </a:solidFill>
                          <a:latin typeface="Arial" panose="020B0604020202020204" pitchFamily="34" charset="0"/>
                          <a:ea typeface="ＭＳ Ｐゴシック" panose="020B0600070205080204" pitchFamily="34" charset="-128"/>
                        </a:defRPr>
                      </a:lvl1pPr>
                      <a:lvl2pPr marL="37931725" indent="-37474525" defTabSz="457200">
                        <a:spcBef>
                          <a:spcPct val="20000"/>
                        </a:spcBef>
                        <a:defRPr sz="12200">
                          <a:solidFill>
                            <a:schemeClr val="tx1"/>
                          </a:solidFill>
                          <a:latin typeface="Arial" panose="020B0604020202020204" pitchFamily="34" charset="0"/>
                          <a:ea typeface="ＭＳ Ｐゴシック" panose="020B0600070205080204" pitchFamily="34" charset="-128"/>
                        </a:defRPr>
                      </a:lvl2pPr>
                      <a:lvl3pPr>
                        <a:spcBef>
                          <a:spcPct val="20000"/>
                        </a:spcBef>
                        <a:defRPr sz="10500">
                          <a:solidFill>
                            <a:schemeClr val="tx1"/>
                          </a:solidFill>
                          <a:latin typeface="Arial" panose="020B0604020202020204" pitchFamily="34" charset="0"/>
                          <a:ea typeface="ＭＳ Ｐゴシック" panose="020B0600070205080204" pitchFamily="34" charset="-128"/>
                        </a:defRPr>
                      </a:lvl3pPr>
                      <a:lvl4pPr>
                        <a:spcBef>
                          <a:spcPct val="20000"/>
                        </a:spcBef>
                        <a:defRPr sz="8800">
                          <a:solidFill>
                            <a:schemeClr val="tx1"/>
                          </a:solidFill>
                          <a:latin typeface="Arial" panose="020B0604020202020204" pitchFamily="34" charset="0"/>
                          <a:ea typeface="ＭＳ Ｐゴシック" panose="020B0600070205080204" pitchFamily="34" charset="-128"/>
                        </a:defRPr>
                      </a:lvl4pPr>
                      <a:lvl5pPr>
                        <a:spcBef>
                          <a:spcPct val="20000"/>
                        </a:spcBef>
                        <a:defRPr sz="88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sz="88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sz="88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sz="88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sz="8800">
                          <a:solidFill>
                            <a:schemeClr val="tx1"/>
                          </a:solidFill>
                          <a:latin typeface="Arial" panose="020B060402020202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altLang="en-US" sz="2800" b="0" i="0" u="none" strike="noStrike" cap="none" normalizeH="0" baseline="0" dirty="0">
                        <a:ln>
                          <a:noFill/>
                        </a:ln>
                        <a:solidFill>
                          <a:schemeClr val="tx1"/>
                        </a:solidFill>
                        <a:effectLst/>
                        <a:latin typeface="Calibri" panose="020F0502020204030204" pitchFamily="34" charset="0"/>
                        <a:ea typeface="ＭＳ Ｐゴシック" panose="020B0600070205080204" pitchFamily="34" charset="-128"/>
                        <a:cs typeface="Calibri" panose="020F0502020204030204" pitchFamily="34" charset="0"/>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2800" b="0" i="0" u="none" strike="noStrike" cap="none" normalizeH="0" baseline="0" dirty="0">
                          <a:ln>
                            <a:noFill/>
                          </a:ln>
                          <a:solidFill>
                            <a:schemeClr val="tx1"/>
                          </a:solidFill>
                          <a:effectLst/>
                          <a:latin typeface="Calibri" panose="020F0502020204030204" pitchFamily="34" charset="0"/>
                          <a:ea typeface="ＭＳ Ｐゴシック" panose="020B0600070205080204" pitchFamily="34" charset="-128"/>
                          <a:cs typeface="Calibri" panose="020F0502020204030204" pitchFamily="34" charset="0"/>
                        </a:rPr>
                        <a:t>1</a:t>
                      </a:r>
                    </a:p>
                  </a:txBody>
                  <a:tcPr horzOverflow="overflow">
                    <a:lnL w="9525" cap="flat" cmpd="sng" algn="ctr">
                      <a:solidFill>
                        <a:srgbClr val="D5E8EA"/>
                      </a:solidFill>
                      <a:prstDash val="solid"/>
                      <a:round/>
                      <a:headEnd type="none" w="med" len="med"/>
                      <a:tailEnd type="none" w="med" len="med"/>
                    </a:lnL>
                    <a:lnR>
                      <a:noFill/>
                    </a:lnR>
                    <a:lnT w="9525" cap="flat" cmpd="sng" algn="ctr">
                      <a:solidFill>
                        <a:srgbClr val="D5E8EA"/>
                      </a:solidFill>
                      <a:prstDash val="solid"/>
                      <a:round/>
                      <a:headEnd type="none" w="med" len="med"/>
                      <a:tailEnd type="none" w="med" len="med"/>
                    </a:lnT>
                    <a:lnB w="9525" cap="flat" cmpd="sng" algn="ctr">
                      <a:solidFill>
                        <a:srgbClr val="D5E8EA"/>
                      </a:solidFill>
                      <a:prstDash val="solid"/>
                      <a:round/>
                      <a:headEnd type="none" w="med" len="med"/>
                      <a:tailEnd type="none" w="med" len="med"/>
                    </a:lnB>
                    <a:lnTlToBr>
                      <a:noFill/>
                    </a:lnTlToBr>
                    <a:lnBlToTr>
                      <a:noFill/>
                    </a:lnBlToTr>
                    <a:noFill/>
                  </a:tcPr>
                </a:tc>
                <a:tc>
                  <a:txBody>
                    <a:bodyPr/>
                    <a:lstStyle>
                      <a:lvl1pPr defTabSz="457200">
                        <a:spcBef>
                          <a:spcPct val="20000"/>
                        </a:spcBef>
                        <a:defRPr sz="14000">
                          <a:solidFill>
                            <a:schemeClr val="tx1"/>
                          </a:solidFill>
                          <a:latin typeface="Arial" panose="020B0604020202020204" pitchFamily="34" charset="0"/>
                          <a:ea typeface="ＭＳ Ｐゴシック" panose="020B0600070205080204" pitchFamily="34" charset="-128"/>
                        </a:defRPr>
                      </a:lvl1pPr>
                      <a:lvl2pPr marL="37931725" indent="-37474525" defTabSz="457200">
                        <a:spcBef>
                          <a:spcPct val="20000"/>
                        </a:spcBef>
                        <a:defRPr sz="12200">
                          <a:solidFill>
                            <a:schemeClr val="tx1"/>
                          </a:solidFill>
                          <a:latin typeface="Arial" panose="020B0604020202020204" pitchFamily="34" charset="0"/>
                          <a:ea typeface="ＭＳ Ｐゴシック" panose="020B0600070205080204" pitchFamily="34" charset="-128"/>
                        </a:defRPr>
                      </a:lvl2pPr>
                      <a:lvl3pPr>
                        <a:spcBef>
                          <a:spcPct val="20000"/>
                        </a:spcBef>
                        <a:defRPr sz="10500">
                          <a:solidFill>
                            <a:schemeClr val="tx1"/>
                          </a:solidFill>
                          <a:latin typeface="Arial" panose="020B0604020202020204" pitchFamily="34" charset="0"/>
                          <a:ea typeface="ＭＳ Ｐゴシック" panose="020B0600070205080204" pitchFamily="34" charset="-128"/>
                        </a:defRPr>
                      </a:lvl3pPr>
                      <a:lvl4pPr>
                        <a:spcBef>
                          <a:spcPct val="20000"/>
                        </a:spcBef>
                        <a:defRPr sz="8800">
                          <a:solidFill>
                            <a:schemeClr val="tx1"/>
                          </a:solidFill>
                          <a:latin typeface="Arial" panose="020B0604020202020204" pitchFamily="34" charset="0"/>
                          <a:ea typeface="ＭＳ Ｐゴシック" panose="020B0600070205080204" pitchFamily="34" charset="-128"/>
                        </a:defRPr>
                      </a:lvl4pPr>
                      <a:lvl5pPr>
                        <a:spcBef>
                          <a:spcPct val="20000"/>
                        </a:spcBef>
                        <a:defRPr sz="88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sz="88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sz="88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sz="88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sz="8800">
                          <a:solidFill>
                            <a:schemeClr val="tx1"/>
                          </a:solidFill>
                          <a:latin typeface="Arial" panose="020B060402020202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endParaRPr lang="en-US" sz="2800" dirty="0">
                        <a:latin typeface="Calibri" panose="020F0502020204030204" pitchFamily="34" charset="0"/>
                        <a:cs typeface="Calibri" panose="020F0502020204030204" pitchFamily="34" charset="0"/>
                      </a:endParaRPr>
                    </a:p>
                    <a:p>
                      <a:pPr marL="0" marR="0" lvl="0" indent="0" algn="ctr" defTabSz="457200" rtl="0" eaLnBrk="1" fontAlgn="base" latinLnBrk="0" hangingPunct="1">
                        <a:lnSpc>
                          <a:spcPct val="100000"/>
                        </a:lnSpc>
                        <a:spcBef>
                          <a:spcPct val="0"/>
                        </a:spcBef>
                        <a:spcAft>
                          <a:spcPct val="0"/>
                        </a:spcAft>
                        <a:buClrTx/>
                        <a:buSzTx/>
                        <a:buFontTx/>
                        <a:buNone/>
                        <a:tabLst/>
                      </a:pPr>
                      <a:r>
                        <a:rPr lang="en-US" sz="2800" dirty="0">
                          <a:latin typeface="Calibri" panose="020F0502020204030204" pitchFamily="34" charset="0"/>
                          <a:cs typeface="Calibri" panose="020F0502020204030204" pitchFamily="34" charset="0"/>
                        </a:rPr>
                        <a:t>1.92 (.061)</a:t>
                      </a:r>
                      <a:endParaRPr kumimoji="0" lang="en-US" altLang="en-US" sz="2800" b="0" i="0" u="none" strike="noStrike" cap="none" normalizeH="0" baseline="0" dirty="0">
                        <a:ln>
                          <a:noFill/>
                        </a:ln>
                        <a:solidFill>
                          <a:schemeClr val="tx1"/>
                        </a:solidFill>
                        <a:effectLst/>
                        <a:latin typeface="Calibri" panose="020F0502020204030204" pitchFamily="34" charset="0"/>
                        <a:ea typeface="ＭＳ Ｐゴシック" panose="020B0600070205080204" pitchFamily="34" charset="-128"/>
                        <a:cs typeface="Calibri" panose="020F0502020204030204" pitchFamily="34" charset="0"/>
                      </a:endParaRPr>
                    </a:p>
                  </a:txBody>
                  <a:tcPr horzOverflow="overflow">
                    <a:lnL>
                      <a:noFill/>
                    </a:lnL>
                    <a:lnR>
                      <a:noFill/>
                    </a:lnR>
                    <a:lnT w="9525" cap="flat" cmpd="sng" algn="ctr">
                      <a:solidFill>
                        <a:srgbClr val="D5E8EA"/>
                      </a:solidFill>
                      <a:prstDash val="solid"/>
                      <a:round/>
                      <a:headEnd type="none" w="med" len="med"/>
                      <a:tailEnd type="none" w="med" len="med"/>
                    </a:lnT>
                    <a:lnB w="9525" cap="flat" cmpd="sng" algn="ctr">
                      <a:solidFill>
                        <a:srgbClr val="D5E8EA"/>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2800" dirty="0">
                        <a:latin typeface="Calibri" panose="020F0502020204030204" pitchFamily="34" charset="0"/>
                        <a:cs typeface="Calibri" panose="020F050202020403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2800" dirty="0">
                          <a:latin typeface="Calibri" panose="020F0502020204030204" pitchFamily="34" charset="0"/>
                          <a:cs typeface="Calibri" panose="020F0502020204030204" pitchFamily="34" charset="0"/>
                        </a:rPr>
                        <a:t>1.61 (.018)*</a:t>
                      </a:r>
                    </a:p>
                  </a:txBody>
                  <a:tcPr anchor="ctr">
                    <a:lnL>
                      <a:noFill/>
                    </a:lnL>
                    <a:lnR w="9525" cap="flat" cmpd="sng" algn="ctr">
                      <a:noFill/>
                      <a:prstDash val="solid"/>
                      <a:round/>
                      <a:headEnd type="none" w="med" len="med"/>
                      <a:tailEnd type="none" w="med" len="med"/>
                    </a:lnR>
                    <a:lnT w="9525" cap="flat" cmpd="sng" algn="ctr">
                      <a:solidFill>
                        <a:srgbClr val="D5E8EA"/>
                      </a:solidFill>
                      <a:prstDash val="solid"/>
                      <a:round/>
                      <a:headEnd type="none" w="med" len="med"/>
                      <a:tailEnd type="none" w="med" len="med"/>
                    </a:lnT>
                    <a:lnB w="9525" cap="flat" cmpd="sng" algn="ctr">
                      <a:solidFill>
                        <a:srgbClr val="D5E8EA"/>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lang="en-US" sz="2800" kern="1200" dirty="0">
                        <a:solidFill>
                          <a:schemeClr val="tx1"/>
                        </a:solidFill>
                        <a:effectLst/>
                        <a:latin typeface="Calibri" panose="020F0502020204030204" pitchFamily="34" charset="0"/>
                        <a:ea typeface="+mn-ea"/>
                        <a:cs typeface="Calibri" panose="020F0502020204030204" pitchFamily="34" charset="0"/>
                      </a:endParaRPr>
                    </a:p>
                    <a:p>
                      <a:pPr marL="0" marR="0" lvl="0" indent="0" algn="ctr" defTabSz="457200" rtl="0" eaLnBrk="1" fontAlgn="base" latinLnBrk="0" hangingPunct="1">
                        <a:lnSpc>
                          <a:spcPct val="100000"/>
                        </a:lnSpc>
                        <a:spcBef>
                          <a:spcPct val="0"/>
                        </a:spcBef>
                        <a:spcAft>
                          <a:spcPct val="0"/>
                        </a:spcAft>
                        <a:buClrTx/>
                        <a:buSzTx/>
                        <a:buFontTx/>
                        <a:buNone/>
                        <a:tabLst/>
                        <a:defRPr/>
                      </a:pPr>
                      <a:r>
                        <a:rPr lang="en-US" sz="2800" kern="1200" dirty="0">
                          <a:solidFill>
                            <a:schemeClr val="tx1"/>
                          </a:solidFill>
                          <a:effectLst/>
                          <a:latin typeface="Calibri" panose="020F0502020204030204" pitchFamily="34" charset="0"/>
                          <a:ea typeface="+mn-ea"/>
                          <a:cs typeface="Calibri" panose="020F0502020204030204" pitchFamily="34" charset="0"/>
                        </a:rPr>
                        <a:t>0.23 (.660)</a:t>
                      </a:r>
                    </a:p>
                  </a:txBody>
                  <a:tcPr horzOverflow="overflow">
                    <a:lnL>
                      <a:noFill/>
                    </a:lnL>
                    <a:lnR w="9525" cap="flat" cmpd="sng" algn="ctr">
                      <a:solidFill>
                        <a:srgbClr val="D5E8EA"/>
                      </a:solidFill>
                      <a:prstDash val="solid"/>
                      <a:round/>
                      <a:headEnd type="none" w="med" len="med"/>
                      <a:tailEnd type="none" w="med" len="med"/>
                    </a:lnR>
                    <a:lnT w="9525" cap="flat" cmpd="sng" algn="ctr">
                      <a:solidFill>
                        <a:srgbClr val="D5E8EA"/>
                      </a:solidFill>
                      <a:prstDash val="solid"/>
                      <a:round/>
                      <a:headEnd type="none" w="med" len="med"/>
                      <a:tailEnd type="none" w="med" len="med"/>
                    </a:lnT>
                    <a:lnB w="9525" cap="flat" cmpd="sng" algn="ctr">
                      <a:solidFill>
                        <a:srgbClr val="D5E8EA"/>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147162763"/>
                  </a:ext>
                </a:extLst>
              </a:tr>
              <a:tr h="1096311">
                <a:tc>
                  <a:txBody>
                    <a:bodyPr/>
                    <a:lstStyle>
                      <a:lvl1pPr defTabSz="457200">
                        <a:spcBef>
                          <a:spcPct val="20000"/>
                        </a:spcBef>
                        <a:defRPr sz="14000">
                          <a:solidFill>
                            <a:schemeClr val="tx1"/>
                          </a:solidFill>
                          <a:latin typeface="Arial" panose="020B0604020202020204" pitchFamily="34" charset="0"/>
                          <a:ea typeface="ＭＳ Ｐゴシック" panose="020B0600070205080204" pitchFamily="34" charset="-128"/>
                        </a:defRPr>
                      </a:lvl1pPr>
                      <a:lvl2pPr marL="37931725" indent="-37474525" defTabSz="457200">
                        <a:spcBef>
                          <a:spcPct val="20000"/>
                        </a:spcBef>
                        <a:defRPr sz="12200">
                          <a:solidFill>
                            <a:schemeClr val="tx1"/>
                          </a:solidFill>
                          <a:latin typeface="Arial" panose="020B0604020202020204" pitchFamily="34" charset="0"/>
                          <a:ea typeface="ＭＳ Ｐゴシック" panose="020B0600070205080204" pitchFamily="34" charset="-128"/>
                        </a:defRPr>
                      </a:lvl2pPr>
                      <a:lvl3pPr>
                        <a:spcBef>
                          <a:spcPct val="20000"/>
                        </a:spcBef>
                        <a:defRPr sz="10500">
                          <a:solidFill>
                            <a:schemeClr val="tx1"/>
                          </a:solidFill>
                          <a:latin typeface="Arial" panose="020B0604020202020204" pitchFamily="34" charset="0"/>
                          <a:ea typeface="ＭＳ Ｐゴシック" panose="020B0600070205080204" pitchFamily="34" charset="-128"/>
                        </a:defRPr>
                      </a:lvl3pPr>
                      <a:lvl4pPr>
                        <a:spcBef>
                          <a:spcPct val="20000"/>
                        </a:spcBef>
                        <a:defRPr sz="8800">
                          <a:solidFill>
                            <a:schemeClr val="tx1"/>
                          </a:solidFill>
                          <a:latin typeface="Arial" panose="020B0604020202020204" pitchFamily="34" charset="0"/>
                          <a:ea typeface="ＭＳ Ｐゴシック" panose="020B0600070205080204" pitchFamily="34" charset="-128"/>
                        </a:defRPr>
                      </a:lvl4pPr>
                      <a:lvl5pPr>
                        <a:spcBef>
                          <a:spcPct val="20000"/>
                        </a:spcBef>
                        <a:defRPr sz="88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sz="88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sz="88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sz="88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sz="8800">
                          <a:solidFill>
                            <a:schemeClr val="tx1"/>
                          </a:solidFill>
                          <a:latin typeface="Arial" panose="020B060402020202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altLang="en-US" sz="2800" b="0" i="0" u="none" strike="noStrike" cap="none" normalizeH="0" baseline="0" dirty="0">
                        <a:ln>
                          <a:noFill/>
                        </a:ln>
                        <a:solidFill>
                          <a:schemeClr val="tx1"/>
                        </a:solidFill>
                        <a:effectLst/>
                        <a:latin typeface="Calibri" panose="020F0502020204030204" pitchFamily="34" charset="0"/>
                        <a:ea typeface="ＭＳ Ｐゴシック" panose="020B0600070205080204" pitchFamily="34" charset="-128"/>
                        <a:cs typeface="Calibri" panose="020F0502020204030204" pitchFamily="34" charset="0"/>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2800" b="0" i="0" u="none" strike="noStrike" cap="none" normalizeH="0" baseline="0" dirty="0">
                          <a:ln>
                            <a:noFill/>
                          </a:ln>
                          <a:solidFill>
                            <a:schemeClr val="tx1"/>
                          </a:solidFill>
                          <a:effectLst/>
                          <a:latin typeface="Calibri" panose="020F0502020204030204" pitchFamily="34" charset="0"/>
                          <a:ea typeface="ＭＳ Ｐゴシック" panose="020B0600070205080204" pitchFamily="34" charset="-128"/>
                          <a:cs typeface="Calibri" panose="020F0502020204030204" pitchFamily="34" charset="0"/>
                        </a:rPr>
                        <a:t>2</a:t>
                      </a:r>
                    </a:p>
                  </a:txBody>
                  <a:tcPr horzOverflow="overflow">
                    <a:lnL w="9525" cap="flat" cmpd="sng" algn="ctr">
                      <a:solidFill>
                        <a:srgbClr val="D5E8EA"/>
                      </a:solidFill>
                      <a:prstDash val="solid"/>
                      <a:round/>
                      <a:headEnd type="none" w="med" len="med"/>
                      <a:tailEnd type="none" w="med" len="med"/>
                    </a:lnL>
                    <a:lnR>
                      <a:noFill/>
                    </a:lnR>
                    <a:lnT w="9525" cap="flat" cmpd="sng" algn="ctr">
                      <a:solidFill>
                        <a:srgbClr val="D5E8EA"/>
                      </a:solidFill>
                      <a:prstDash val="solid"/>
                      <a:round/>
                      <a:headEnd type="none" w="med" len="med"/>
                      <a:tailEnd type="none" w="med" len="med"/>
                    </a:lnT>
                    <a:lnB w="9525" cap="flat" cmpd="sng" algn="ctr">
                      <a:solidFill>
                        <a:srgbClr val="D5E8EA"/>
                      </a:solidFill>
                      <a:prstDash val="solid"/>
                      <a:round/>
                      <a:headEnd type="none" w="med" len="med"/>
                      <a:tailEnd type="none" w="med" len="med"/>
                    </a:lnB>
                    <a:lnTlToBr>
                      <a:noFill/>
                    </a:lnTlToBr>
                    <a:lnBlToTr>
                      <a:noFill/>
                    </a:lnBlToTr>
                    <a:noFill/>
                  </a:tcPr>
                </a:tc>
                <a:tc>
                  <a:txBody>
                    <a:bodyPr/>
                    <a:lstStyle>
                      <a:lvl1pPr defTabSz="457200">
                        <a:spcBef>
                          <a:spcPct val="20000"/>
                        </a:spcBef>
                        <a:defRPr sz="14000">
                          <a:solidFill>
                            <a:schemeClr val="tx1"/>
                          </a:solidFill>
                          <a:latin typeface="Arial" panose="020B0604020202020204" pitchFamily="34" charset="0"/>
                          <a:ea typeface="ＭＳ Ｐゴシック" panose="020B0600070205080204" pitchFamily="34" charset="-128"/>
                        </a:defRPr>
                      </a:lvl1pPr>
                      <a:lvl2pPr marL="37931725" indent="-37474525" defTabSz="457200">
                        <a:spcBef>
                          <a:spcPct val="20000"/>
                        </a:spcBef>
                        <a:defRPr sz="12200">
                          <a:solidFill>
                            <a:schemeClr val="tx1"/>
                          </a:solidFill>
                          <a:latin typeface="Arial" panose="020B0604020202020204" pitchFamily="34" charset="0"/>
                          <a:ea typeface="ＭＳ Ｐゴシック" panose="020B0600070205080204" pitchFamily="34" charset="-128"/>
                        </a:defRPr>
                      </a:lvl2pPr>
                      <a:lvl3pPr>
                        <a:spcBef>
                          <a:spcPct val="20000"/>
                        </a:spcBef>
                        <a:defRPr sz="10500">
                          <a:solidFill>
                            <a:schemeClr val="tx1"/>
                          </a:solidFill>
                          <a:latin typeface="Arial" panose="020B0604020202020204" pitchFamily="34" charset="0"/>
                          <a:ea typeface="ＭＳ Ｐゴシック" panose="020B0600070205080204" pitchFamily="34" charset="-128"/>
                        </a:defRPr>
                      </a:lvl3pPr>
                      <a:lvl4pPr>
                        <a:spcBef>
                          <a:spcPct val="20000"/>
                        </a:spcBef>
                        <a:defRPr sz="8800">
                          <a:solidFill>
                            <a:schemeClr val="tx1"/>
                          </a:solidFill>
                          <a:latin typeface="Arial" panose="020B0604020202020204" pitchFamily="34" charset="0"/>
                          <a:ea typeface="ＭＳ Ｐゴシック" panose="020B0600070205080204" pitchFamily="34" charset="-128"/>
                        </a:defRPr>
                      </a:lvl4pPr>
                      <a:lvl5pPr>
                        <a:spcBef>
                          <a:spcPct val="20000"/>
                        </a:spcBef>
                        <a:defRPr sz="88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sz="88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sz="88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sz="88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sz="8800">
                          <a:solidFill>
                            <a:schemeClr val="tx1"/>
                          </a:solidFill>
                          <a:latin typeface="Arial" panose="020B060402020202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endParaRPr lang="en-US" sz="2800" dirty="0">
                        <a:latin typeface="Calibri" panose="020F0502020204030204" pitchFamily="34" charset="0"/>
                        <a:cs typeface="Calibri" panose="020F0502020204030204" pitchFamily="34" charset="0"/>
                      </a:endParaRPr>
                    </a:p>
                    <a:p>
                      <a:pPr marL="0" marR="0" lvl="0" indent="0" algn="ctr" defTabSz="457200" rtl="0" eaLnBrk="1" fontAlgn="base" latinLnBrk="0" hangingPunct="1">
                        <a:lnSpc>
                          <a:spcPct val="100000"/>
                        </a:lnSpc>
                        <a:spcBef>
                          <a:spcPct val="0"/>
                        </a:spcBef>
                        <a:spcAft>
                          <a:spcPct val="0"/>
                        </a:spcAft>
                        <a:buClrTx/>
                        <a:buSzTx/>
                        <a:buFontTx/>
                        <a:buNone/>
                        <a:tabLst/>
                      </a:pPr>
                      <a:r>
                        <a:rPr lang="en-US" sz="2800" dirty="0">
                          <a:latin typeface="Calibri" panose="020F0502020204030204" pitchFamily="34" charset="0"/>
                          <a:cs typeface="Calibri" panose="020F0502020204030204" pitchFamily="34" charset="0"/>
                        </a:rPr>
                        <a:t>3.96 (.002) **</a:t>
                      </a:r>
                      <a:endParaRPr kumimoji="0" lang="en-US" altLang="en-US" sz="2800" b="0" i="0" u="none" strike="noStrike" cap="none" normalizeH="0" baseline="0" dirty="0">
                        <a:ln>
                          <a:noFill/>
                        </a:ln>
                        <a:solidFill>
                          <a:schemeClr val="tx1"/>
                        </a:solidFill>
                        <a:effectLst/>
                        <a:latin typeface="Calibri" panose="020F0502020204030204" pitchFamily="34" charset="0"/>
                        <a:ea typeface="ＭＳ Ｐゴシック" panose="020B0600070205080204" pitchFamily="34" charset="-128"/>
                        <a:cs typeface="Calibri" panose="020F0502020204030204" pitchFamily="34" charset="0"/>
                      </a:endParaRPr>
                    </a:p>
                  </a:txBody>
                  <a:tcPr horzOverflow="overflow">
                    <a:lnL>
                      <a:noFill/>
                    </a:lnL>
                    <a:lnR>
                      <a:noFill/>
                    </a:lnR>
                    <a:lnT w="9525" cap="flat" cmpd="sng" algn="ctr">
                      <a:solidFill>
                        <a:srgbClr val="D5E8EA"/>
                      </a:solidFill>
                      <a:prstDash val="solid"/>
                      <a:round/>
                      <a:headEnd type="none" w="med" len="med"/>
                      <a:tailEnd type="none" w="med" len="med"/>
                    </a:lnT>
                    <a:lnB w="9525" cap="flat" cmpd="sng" algn="ctr">
                      <a:solidFill>
                        <a:srgbClr val="D5E8EA"/>
                      </a:solidFill>
                      <a:prstDash val="solid"/>
                      <a:round/>
                      <a:headEnd type="none" w="med" len="med"/>
                      <a:tailEnd type="none" w="med" len="med"/>
                    </a:lnB>
                    <a:lnTlToBr>
                      <a:noFill/>
                    </a:lnTlToBr>
                    <a:lnBlToTr>
                      <a:noFill/>
                    </a:lnBlToTr>
                    <a:noFill/>
                  </a:tcPr>
                </a:tc>
                <a:tc>
                  <a:txBody>
                    <a:bodyPr/>
                    <a:lstStyle/>
                    <a:p>
                      <a:pPr algn="ctr">
                        <a:buNone/>
                      </a:pPr>
                      <a:endParaRPr lang="en-US" sz="2800">
                        <a:effectLst/>
                        <a:latin typeface="Calibri" panose="020F0502020204030204" pitchFamily="34" charset="0"/>
                        <a:cs typeface="Calibri" panose="020F0502020204030204" pitchFamily="34" charset="0"/>
                      </a:endParaRPr>
                    </a:p>
                    <a:p>
                      <a:pPr algn="ctr">
                        <a:buNone/>
                      </a:pPr>
                      <a:r>
                        <a:rPr lang="en-US" sz="2800">
                          <a:effectLst/>
                          <a:latin typeface="Calibri" panose="020F0502020204030204" pitchFamily="34" charset="0"/>
                          <a:cs typeface="Calibri" panose="020F0502020204030204" pitchFamily="34" charset="0"/>
                        </a:rPr>
                        <a:t>2.86 (&lt;.001)***</a:t>
                      </a:r>
                      <a:endParaRPr lang="en-US" sz="2800" dirty="0">
                        <a:effectLst/>
                        <a:latin typeface="Calibri" panose="020F0502020204030204" pitchFamily="34" charset="0"/>
                        <a:cs typeface="Calibri" panose="020F0502020204030204" pitchFamily="34" charset="0"/>
                      </a:endParaRPr>
                    </a:p>
                  </a:txBody>
                  <a:tcPr marL="47625" marR="47625" marT="9525" marB="9525">
                    <a:lnL>
                      <a:noFill/>
                    </a:lnL>
                    <a:lnR w="9525" cap="flat" cmpd="sng" algn="ctr">
                      <a:noFill/>
                      <a:prstDash val="solid"/>
                      <a:round/>
                      <a:headEnd type="none" w="med" len="med"/>
                      <a:tailEnd type="none" w="med" len="med"/>
                    </a:lnR>
                    <a:lnT w="9525" cap="flat" cmpd="sng" algn="ctr">
                      <a:solidFill>
                        <a:srgbClr val="D5E8EA"/>
                      </a:solidFill>
                      <a:prstDash val="solid"/>
                      <a:round/>
                      <a:headEnd type="none" w="med" len="med"/>
                      <a:tailEnd type="none" w="med" len="med"/>
                    </a:lnT>
                    <a:lnB w="9525" cap="flat" cmpd="sng" algn="ctr">
                      <a:solidFill>
                        <a:srgbClr val="D5E8EA"/>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lang="en-US" sz="2800" kern="1200" dirty="0">
                        <a:solidFill>
                          <a:schemeClr val="tx1"/>
                        </a:solidFill>
                        <a:effectLst/>
                        <a:latin typeface="Calibri" panose="020F0502020204030204" pitchFamily="34" charset="0"/>
                        <a:ea typeface="+mn-ea"/>
                        <a:cs typeface="Calibri" panose="020F0502020204030204" pitchFamily="34" charset="0"/>
                      </a:endParaRPr>
                    </a:p>
                    <a:p>
                      <a:pPr marL="0" marR="0" lvl="0" indent="0" algn="ctr" defTabSz="457200" rtl="0" eaLnBrk="1" fontAlgn="base" latinLnBrk="0" hangingPunct="1">
                        <a:lnSpc>
                          <a:spcPct val="100000"/>
                        </a:lnSpc>
                        <a:spcBef>
                          <a:spcPct val="0"/>
                        </a:spcBef>
                        <a:spcAft>
                          <a:spcPct val="0"/>
                        </a:spcAft>
                        <a:buClrTx/>
                        <a:buSzTx/>
                        <a:buFontTx/>
                        <a:buNone/>
                        <a:tabLst/>
                        <a:defRPr/>
                      </a:pPr>
                      <a:r>
                        <a:rPr lang="en-US" sz="2800" kern="1200" dirty="0">
                          <a:solidFill>
                            <a:schemeClr val="tx1"/>
                          </a:solidFill>
                          <a:effectLst/>
                          <a:latin typeface="Calibri" panose="020F0502020204030204" pitchFamily="34" charset="0"/>
                          <a:ea typeface="+mn-ea"/>
                          <a:cs typeface="Calibri" panose="020F0502020204030204" pitchFamily="34" charset="0"/>
                        </a:rPr>
                        <a:t>0.94 (.131)</a:t>
                      </a:r>
                    </a:p>
                  </a:txBody>
                  <a:tcPr horzOverflow="overflow">
                    <a:lnL>
                      <a:noFill/>
                    </a:lnL>
                    <a:lnR w="9525" cap="flat" cmpd="sng" algn="ctr">
                      <a:solidFill>
                        <a:srgbClr val="D5E8EA"/>
                      </a:solidFill>
                      <a:prstDash val="solid"/>
                      <a:round/>
                      <a:headEnd type="none" w="med" len="med"/>
                      <a:tailEnd type="none" w="med" len="med"/>
                    </a:lnR>
                    <a:lnT w="9525" cap="flat" cmpd="sng" algn="ctr">
                      <a:solidFill>
                        <a:srgbClr val="D5E8EA"/>
                      </a:solidFill>
                      <a:prstDash val="solid"/>
                      <a:round/>
                      <a:headEnd type="none" w="med" len="med"/>
                      <a:tailEnd type="none" w="med" len="med"/>
                    </a:lnT>
                    <a:lnB w="9525" cap="flat" cmpd="sng" algn="ctr">
                      <a:solidFill>
                        <a:srgbClr val="D5E8EA"/>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369839289"/>
                  </a:ext>
                </a:extLst>
              </a:tr>
              <a:tr h="1096311">
                <a:tc>
                  <a:txBody>
                    <a:bodyPr/>
                    <a:lstStyle>
                      <a:lvl1pPr defTabSz="457200">
                        <a:spcBef>
                          <a:spcPct val="20000"/>
                        </a:spcBef>
                        <a:defRPr sz="14000">
                          <a:solidFill>
                            <a:schemeClr val="tx1"/>
                          </a:solidFill>
                          <a:latin typeface="Arial" panose="020B0604020202020204" pitchFamily="34" charset="0"/>
                          <a:ea typeface="ＭＳ Ｐゴシック" panose="020B0600070205080204" pitchFamily="34" charset="-128"/>
                        </a:defRPr>
                      </a:lvl1pPr>
                      <a:lvl2pPr marL="37931725" indent="-37474525" defTabSz="457200">
                        <a:spcBef>
                          <a:spcPct val="20000"/>
                        </a:spcBef>
                        <a:defRPr sz="12200">
                          <a:solidFill>
                            <a:schemeClr val="tx1"/>
                          </a:solidFill>
                          <a:latin typeface="Arial" panose="020B0604020202020204" pitchFamily="34" charset="0"/>
                          <a:ea typeface="ＭＳ Ｐゴシック" panose="020B0600070205080204" pitchFamily="34" charset="-128"/>
                        </a:defRPr>
                      </a:lvl2pPr>
                      <a:lvl3pPr>
                        <a:spcBef>
                          <a:spcPct val="20000"/>
                        </a:spcBef>
                        <a:defRPr sz="10500">
                          <a:solidFill>
                            <a:schemeClr val="tx1"/>
                          </a:solidFill>
                          <a:latin typeface="Arial" panose="020B0604020202020204" pitchFamily="34" charset="0"/>
                          <a:ea typeface="ＭＳ Ｐゴシック" panose="020B0600070205080204" pitchFamily="34" charset="-128"/>
                        </a:defRPr>
                      </a:lvl3pPr>
                      <a:lvl4pPr>
                        <a:spcBef>
                          <a:spcPct val="20000"/>
                        </a:spcBef>
                        <a:defRPr sz="8800">
                          <a:solidFill>
                            <a:schemeClr val="tx1"/>
                          </a:solidFill>
                          <a:latin typeface="Arial" panose="020B0604020202020204" pitchFamily="34" charset="0"/>
                          <a:ea typeface="ＭＳ Ｐゴシック" panose="020B0600070205080204" pitchFamily="34" charset="-128"/>
                        </a:defRPr>
                      </a:lvl4pPr>
                      <a:lvl5pPr>
                        <a:spcBef>
                          <a:spcPct val="20000"/>
                        </a:spcBef>
                        <a:defRPr sz="88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sz="88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sz="88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sz="88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sz="8800">
                          <a:solidFill>
                            <a:schemeClr val="tx1"/>
                          </a:solidFill>
                          <a:latin typeface="Arial" panose="020B060402020202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altLang="en-US" sz="2800" b="0" i="0" u="none" strike="noStrike" cap="none" normalizeH="0" baseline="0" dirty="0">
                        <a:ln>
                          <a:noFill/>
                        </a:ln>
                        <a:solidFill>
                          <a:schemeClr val="tx1"/>
                        </a:solidFill>
                        <a:effectLst/>
                        <a:latin typeface="Calibri" panose="020F0502020204030204" pitchFamily="34" charset="0"/>
                        <a:ea typeface="ＭＳ Ｐゴシック" panose="020B0600070205080204" pitchFamily="34" charset="-128"/>
                        <a:cs typeface="Calibri" panose="020F0502020204030204" pitchFamily="34" charset="0"/>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2800" b="0" i="0" u="none" strike="noStrike" cap="none" normalizeH="0" baseline="0" dirty="0">
                          <a:ln>
                            <a:noFill/>
                          </a:ln>
                          <a:solidFill>
                            <a:schemeClr val="tx1"/>
                          </a:solidFill>
                          <a:effectLst/>
                          <a:latin typeface="Calibri" panose="020F0502020204030204" pitchFamily="34" charset="0"/>
                          <a:ea typeface="ＭＳ Ｐゴシック" panose="020B0600070205080204" pitchFamily="34" charset="-128"/>
                          <a:cs typeface="Calibri" panose="020F0502020204030204" pitchFamily="34" charset="0"/>
                        </a:rPr>
                        <a:t>3</a:t>
                      </a:r>
                    </a:p>
                  </a:txBody>
                  <a:tcPr horzOverflow="overflow">
                    <a:lnL w="9525" cap="flat" cmpd="sng" algn="ctr">
                      <a:solidFill>
                        <a:srgbClr val="D5E8EA"/>
                      </a:solidFill>
                      <a:prstDash val="solid"/>
                      <a:round/>
                      <a:headEnd type="none" w="med" len="med"/>
                      <a:tailEnd type="none" w="med" len="med"/>
                    </a:lnL>
                    <a:lnR>
                      <a:noFill/>
                    </a:lnR>
                    <a:lnT w="9525" cap="flat" cmpd="sng" algn="ctr">
                      <a:solidFill>
                        <a:srgbClr val="D5E8EA"/>
                      </a:solidFill>
                      <a:prstDash val="solid"/>
                      <a:round/>
                      <a:headEnd type="none" w="med" len="med"/>
                      <a:tailEnd type="none" w="med" len="med"/>
                    </a:lnT>
                    <a:lnB w="9525" cap="flat" cmpd="sng" algn="ctr">
                      <a:solidFill>
                        <a:srgbClr val="D5E8EA"/>
                      </a:solidFill>
                      <a:prstDash val="solid"/>
                      <a:round/>
                      <a:headEnd type="none" w="med" len="med"/>
                      <a:tailEnd type="none" w="med" len="med"/>
                    </a:lnB>
                    <a:lnTlToBr>
                      <a:noFill/>
                    </a:lnTlToBr>
                    <a:lnBlToTr>
                      <a:noFill/>
                    </a:lnBlToTr>
                    <a:noFill/>
                  </a:tcPr>
                </a:tc>
                <a:tc>
                  <a:txBody>
                    <a:bodyPr/>
                    <a:lstStyle/>
                    <a:p>
                      <a:pPr algn="ctr">
                        <a:buNone/>
                      </a:pPr>
                      <a:endParaRPr lang="en-US" sz="2800" dirty="0">
                        <a:effectLst/>
                        <a:latin typeface="Calibri" panose="020F0502020204030204" pitchFamily="34" charset="0"/>
                        <a:cs typeface="Calibri" panose="020F0502020204030204" pitchFamily="34" charset="0"/>
                      </a:endParaRPr>
                    </a:p>
                    <a:p>
                      <a:pPr algn="ctr">
                        <a:buNone/>
                      </a:pPr>
                      <a:r>
                        <a:rPr lang="en-US" sz="2800" dirty="0">
                          <a:effectLst/>
                          <a:latin typeface="Calibri" panose="020F0502020204030204" pitchFamily="34" charset="0"/>
                          <a:cs typeface="Calibri" panose="020F0502020204030204" pitchFamily="34" charset="0"/>
                        </a:rPr>
                        <a:t>5.84 (&lt;.001)***</a:t>
                      </a:r>
                    </a:p>
                  </a:txBody>
                  <a:tcPr marL="47625" marR="47625" marT="9525" marB="9525">
                    <a:lnL>
                      <a:noFill/>
                    </a:lnL>
                    <a:lnR>
                      <a:noFill/>
                    </a:lnR>
                    <a:lnT w="9525" cap="flat" cmpd="sng" algn="ctr">
                      <a:solidFill>
                        <a:srgbClr val="D5E8EA"/>
                      </a:solidFill>
                      <a:prstDash val="solid"/>
                      <a:round/>
                      <a:headEnd type="none" w="med" len="med"/>
                      <a:tailEnd type="none" w="med" len="med"/>
                    </a:lnT>
                    <a:lnB w="9525" cap="flat" cmpd="sng" algn="ctr">
                      <a:solidFill>
                        <a:srgbClr val="D5E8EA"/>
                      </a:solidFill>
                      <a:prstDash val="solid"/>
                      <a:round/>
                      <a:headEnd type="none" w="med" len="med"/>
                      <a:tailEnd type="none" w="med" len="med"/>
                    </a:lnB>
                    <a:lnTlToBr>
                      <a:noFill/>
                    </a:lnTlToBr>
                    <a:lnBlToTr>
                      <a:noFill/>
                    </a:lnBlToTr>
                    <a:noFill/>
                  </a:tcPr>
                </a:tc>
                <a:tc>
                  <a:txBody>
                    <a:bodyPr/>
                    <a:lstStyle>
                      <a:lvl1pPr defTabSz="457200">
                        <a:spcBef>
                          <a:spcPct val="20000"/>
                        </a:spcBef>
                        <a:defRPr sz="14000">
                          <a:solidFill>
                            <a:schemeClr val="tx1"/>
                          </a:solidFill>
                          <a:latin typeface="Arial" panose="020B0604020202020204" pitchFamily="34" charset="0"/>
                          <a:ea typeface="ＭＳ Ｐゴシック" panose="020B0600070205080204" pitchFamily="34" charset="-128"/>
                        </a:defRPr>
                      </a:lvl1pPr>
                      <a:lvl2pPr marL="37931725" indent="-37474525" defTabSz="457200">
                        <a:spcBef>
                          <a:spcPct val="20000"/>
                        </a:spcBef>
                        <a:defRPr sz="12200">
                          <a:solidFill>
                            <a:schemeClr val="tx1"/>
                          </a:solidFill>
                          <a:latin typeface="Arial" panose="020B0604020202020204" pitchFamily="34" charset="0"/>
                          <a:ea typeface="ＭＳ Ｐゴシック" panose="020B0600070205080204" pitchFamily="34" charset="-128"/>
                        </a:defRPr>
                      </a:lvl2pPr>
                      <a:lvl3pPr>
                        <a:spcBef>
                          <a:spcPct val="20000"/>
                        </a:spcBef>
                        <a:defRPr sz="10500">
                          <a:solidFill>
                            <a:schemeClr val="tx1"/>
                          </a:solidFill>
                          <a:latin typeface="Arial" panose="020B0604020202020204" pitchFamily="34" charset="0"/>
                          <a:ea typeface="ＭＳ Ｐゴシック" panose="020B0600070205080204" pitchFamily="34" charset="-128"/>
                        </a:defRPr>
                      </a:lvl3pPr>
                      <a:lvl4pPr>
                        <a:spcBef>
                          <a:spcPct val="20000"/>
                        </a:spcBef>
                        <a:defRPr sz="8800">
                          <a:solidFill>
                            <a:schemeClr val="tx1"/>
                          </a:solidFill>
                          <a:latin typeface="Arial" panose="020B0604020202020204" pitchFamily="34" charset="0"/>
                          <a:ea typeface="ＭＳ Ｐゴシック" panose="020B0600070205080204" pitchFamily="34" charset="-128"/>
                        </a:defRPr>
                      </a:lvl4pPr>
                      <a:lvl5pPr>
                        <a:spcBef>
                          <a:spcPct val="20000"/>
                        </a:spcBef>
                        <a:defRPr sz="88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sz="88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sz="88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sz="88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sz="8800">
                          <a:solidFill>
                            <a:schemeClr val="tx1"/>
                          </a:solidFill>
                          <a:latin typeface="Arial" panose="020B060402020202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lang="en-US" sz="2800" kern="1200">
                        <a:solidFill>
                          <a:schemeClr val="tx1"/>
                        </a:solidFill>
                        <a:effectLst/>
                        <a:latin typeface="Calibri" panose="020F0502020204030204" pitchFamily="34" charset="0"/>
                        <a:ea typeface="ＭＳ Ｐゴシック" panose="020B0600070205080204" pitchFamily="34" charset="-128"/>
                        <a:cs typeface="Calibri" panose="020F0502020204030204" pitchFamily="34" charset="0"/>
                      </a:endParaRPr>
                    </a:p>
                    <a:p>
                      <a:pPr marL="0" marR="0" lvl="0" indent="0" algn="ctr" defTabSz="457200" rtl="0" eaLnBrk="1" fontAlgn="base" latinLnBrk="0" hangingPunct="1">
                        <a:lnSpc>
                          <a:spcPct val="100000"/>
                        </a:lnSpc>
                        <a:spcBef>
                          <a:spcPct val="0"/>
                        </a:spcBef>
                        <a:spcAft>
                          <a:spcPct val="0"/>
                        </a:spcAft>
                        <a:buClrTx/>
                        <a:buSzTx/>
                        <a:buFontTx/>
                        <a:buNone/>
                        <a:tabLst/>
                        <a:defRPr/>
                      </a:pPr>
                      <a:r>
                        <a:rPr lang="en-US" sz="2800" kern="1200">
                          <a:solidFill>
                            <a:schemeClr val="tx1"/>
                          </a:solidFill>
                          <a:effectLst/>
                          <a:latin typeface="Calibri" panose="020F0502020204030204" pitchFamily="34" charset="0"/>
                          <a:ea typeface="ＭＳ Ｐゴシック" panose="020B0600070205080204" pitchFamily="34" charset="-128"/>
                          <a:cs typeface="Calibri" panose="020F0502020204030204" pitchFamily="34" charset="0"/>
                        </a:rPr>
                        <a:t>4.03 (&lt;.001)***</a:t>
                      </a:r>
                      <a:endParaRPr lang="en-US" sz="2800" kern="1200" dirty="0">
                        <a:solidFill>
                          <a:schemeClr val="tx1"/>
                        </a:solidFill>
                        <a:effectLst/>
                        <a:latin typeface="Calibri" panose="020F0502020204030204" pitchFamily="34" charset="0"/>
                        <a:ea typeface="ＭＳ Ｐゴシック" panose="020B0600070205080204" pitchFamily="34" charset="-128"/>
                        <a:cs typeface="Calibri" panose="020F0502020204030204" pitchFamily="34" charset="0"/>
                      </a:endParaRPr>
                    </a:p>
                  </a:txBody>
                  <a:tcPr horzOverflow="overflow">
                    <a:lnL>
                      <a:noFill/>
                    </a:lnL>
                    <a:lnR w="9525" cap="flat" cmpd="sng" algn="ctr">
                      <a:noFill/>
                      <a:prstDash val="solid"/>
                      <a:round/>
                      <a:headEnd type="none" w="med" len="med"/>
                      <a:tailEnd type="none" w="med" len="med"/>
                    </a:lnR>
                    <a:lnT w="9525" cap="flat" cmpd="sng" algn="ctr">
                      <a:solidFill>
                        <a:srgbClr val="D5E8EA"/>
                      </a:solidFill>
                      <a:prstDash val="solid"/>
                      <a:round/>
                      <a:headEnd type="none" w="med" len="med"/>
                      <a:tailEnd type="none" w="med" len="med"/>
                    </a:lnT>
                    <a:lnB w="9525" cap="flat" cmpd="sng" algn="ctr">
                      <a:solidFill>
                        <a:srgbClr val="D5E8EA"/>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lang="en-US" sz="2800" kern="1200" dirty="0">
                        <a:solidFill>
                          <a:schemeClr val="tx1"/>
                        </a:solidFill>
                        <a:effectLst/>
                        <a:latin typeface="Calibri" panose="020F0502020204030204" pitchFamily="34" charset="0"/>
                        <a:ea typeface="+mn-ea"/>
                        <a:cs typeface="Calibri" panose="020F0502020204030204" pitchFamily="34" charset="0"/>
                      </a:endParaRPr>
                    </a:p>
                    <a:p>
                      <a:pPr marL="0" marR="0" lvl="0" indent="0" algn="ctr" defTabSz="457200" rtl="0" eaLnBrk="1" fontAlgn="base" latinLnBrk="0" hangingPunct="1">
                        <a:lnSpc>
                          <a:spcPct val="100000"/>
                        </a:lnSpc>
                        <a:spcBef>
                          <a:spcPct val="0"/>
                        </a:spcBef>
                        <a:spcAft>
                          <a:spcPct val="0"/>
                        </a:spcAft>
                        <a:buClrTx/>
                        <a:buSzTx/>
                        <a:buFontTx/>
                        <a:buNone/>
                        <a:tabLst/>
                        <a:defRPr/>
                      </a:pPr>
                      <a:r>
                        <a:rPr lang="en-US" sz="2800" kern="1200" dirty="0">
                          <a:solidFill>
                            <a:schemeClr val="tx1"/>
                          </a:solidFill>
                          <a:effectLst/>
                          <a:latin typeface="Calibri" panose="020F0502020204030204" pitchFamily="34" charset="0"/>
                          <a:ea typeface="+mn-ea"/>
                          <a:cs typeface="Calibri" panose="020F0502020204030204" pitchFamily="34" charset="0"/>
                        </a:rPr>
                        <a:t>1.52 (.003)**</a:t>
                      </a:r>
                    </a:p>
                  </a:txBody>
                  <a:tcPr horzOverflow="overflow">
                    <a:lnL>
                      <a:noFill/>
                    </a:lnL>
                    <a:lnR w="9525" cap="flat" cmpd="sng" algn="ctr">
                      <a:solidFill>
                        <a:srgbClr val="D5E8EA"/>
                      </a:solidFill>
                      <a:prstDash val="solid"/>
                      <a:round/>
                      <a:headEnd type="none" w="med" len="med"/>
                      <a:tailEnd type="none" w="med" len="med"/>
                    </a:lnR>
                    <a:lnT w="9525" cap="flat" cmpd="sng" algn="ctr">
                      <a:solidFill>
                        <a:srgbClr val="D5E8EA"/>
                      </a:solidFill>
                      <a:prstDash val="solid"/>
                      <a:round/>
                      <a:headEnd type="none" w="med" len="med"/>
                      <a:tailEnd type="none" w="med" len="med"/>
                    </a:lnT>
                    <a:lnB w="9525" cap="flat" cmpd="sng" algn="ctr">
                      <a:solidFill>
                        <a:srgbClr val="D5E8EA"/>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277651525"/>
                  </a:ext>
                </a:extLst>
              </a:tr>
              <a:tr h="1096311">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altLang="en-US" sz="2800" b="0" i="0" u="none" strike="noStrike" cap="none" normalizeH="0" baseline="0" dirty="0">
                        <a:ln>
                          <a:noFill/>
                        </a:ln>
                        <a:solidFill>
                          <a:schemeClr val="tx1"/>
                        </a:solidFill>
                        <a:effectLst/>
                        <a:latin typeface="Calibri" panose="020F0502020204030204" pitchFamily="34" charset="0"/>
                        <a:ea typeface="ＭＳ Ｐゴシック" panose="020B0600070205080204" pitchFamily="34" charset="-128"/>
                        <a:cs typeface="Calibri" panose="020F0502020204030204" pitchFamily="34" charset="0"/>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2800" b="0" i="0" u="none" strike="noStrike" cap="none" normalizeH="0" baseline="0" dirty="0">
                          <a:ln>
                            <a:noFill/>
                          </a:ln>
                          <a:solidFill>
                            <a:schemeClr val="tx1"/>
                          </a:solidFill>
                          <a:effectLst/>
                          <a:latin typeface="Calibri" panose="020F0502020204030204" pitchFamily="34" charset="0"/>
                          <a:ea typeface="ＭＳ Ｐゴシック" panose="020B0600070205080204" pitchFamily="34" charset="-128"/>
                          <a:cs typeface="Calibri" panose="020F0502020204030204" pitchFamily="34" charset="0"/>
                        </a:rPr>
                        <a:t>4</a:t>
                      </a:r>
                    </a:p>
                  </a:txBody>
                  <a:tcPr horzOverflow="overflow">
                    <a:lnL w="9525" cap="flat" cmpd="sng" algn="ctr">
                      <a:solidFill>
                        <a:srgbClr val="D5E8EA"/>
                      </a:solidFill>
                      <a:prstDash val="solid"/>
                      <a:round/>
                      <a:headEnd type="none" w="med" len="med"/>
                      <a:tailEnd type="none" w="med" len="med"/>
                    </a:lnL>
                    <a:lnR>
                      <a:noFill/>
                    </a:lnR>
                    <a:lnT w="9525" cap="flat" cmpd="sng" algn="ctr">
                      <a:solidFill>
                        <a:srgbClr val="D5E8EA"/>
                      </a:solidFill>
                      <a:prstDash val="solid"/>
                      <a:round/>
                      <a:headEnd type="none" w="med" len="med"/>
                      <a:tailEnd type="none" w="med" len="med"/>
                    </a:lnT>
                    <a:lnB w="9525" cap="flat" cmpd="sng" algn="ctr">
                      <a:solidFill>
                        <a:srgbClr val="D5E8EA"/>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lang="en-US" sz="2800" kern="1200" dirty="0">
                        <a:solidFill>
                          <a:schemeClr val="tx1"/>
                        </a:solidFill>
                        <a:effectLst/>
                        <a:latin typeface="Calibri" panose="020F0502020204030204" pitchFamily="34" charset="0"/>
                        <a:ea typeface="+mn-ea"/>
                        <a:cs typeface="Calibri" panose="020F0502020204030204" pitchFamily="34" charset="0"/>
                      </a:endParaRPr>
                    </a:p>
                    <a:p>
                      <a:pPr marL="0" marR="0" lvl="0" indent="0" algn="ctr" defTabSz="457200" rtl="0" eaLnBrk="1" fontAlgn="base" latinLnBrk="0" hangingPunct="1">
                        <a:lnSpc>
                          <a:spcPct val="100000"/>
                        </a:lnSpc>
                        <a:spcBef>
                          <a:spcPct val="0"/>
                        </a:spcBef>
                        <a:spcAft>
                          <a:spcPct val="0"/>
                        </a:spcAft>
                        <a:buClrTx/>
                        <a:buSzTx/>
                        <a:buFontTx/>
                        <a:buNone/>
                        <a:tabLst/>
                        <a:defRPr/>
                      </a:pPr>
                      <a:r>
                        <a:rPr lang="en-US" sz="2800" kern="1200" dirty="0">
                          <a:solidFill>
                            <a:schemeClr val="tx1"/>
                          </a:solidFill>
                          <a:effectLst/>
                          <a:latin typeface="Calibri" panose="020F0502020204030204" pitchFamily="34" charset="0"/>
                          <a:ea typeface="+mn-ea"/>
                          <a:cs typeface="Calibri" panose="020F0502020204030204" pitchFamily="34" charset="0"/>
                        </a:rPr>
                        <a:t>6.52 (&lt;.001)***</a:t>
                      </a:r>
                    </a:p>
                  </a:txBody>
                  <a:tcPr horzOverflow="overflow">
                    <a:lnL>
                      <a:noFill/>
                    </a:lnL>
                    <a:lnR>
                      <a:noFill/>
                    </a:lnR>
                    <a:lnT w="9525" cap="flat" cmpd="sng" algn="ctr">
                      <a:solidFill>
                        <a:srgbClr val="D5E8EA"/>
                      </a:solidFill>
                      <a:prstDash val="solid"/>
                      <a:round/>
                      <a:headEnd type="none" w="med" len="med"/>
                      <a:tailEnd type="none" w="med" len="med"/>
                    </a:lnT>
                    <a:lnB w="9525" cap="flat" cmpd="sng" algn="ctr">
                      <a:solidFill>
                        <a:srgbClr val="D5E8EA"/>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lang="en-US" sz="2800" kern="1200" dirty="0">
                        <a:solidFill>
                          <a:schemeClr val="tx1"/>
                        </a:solidFill>
                        <a:effectLst/>
                        <a:latin typeface="Calibri" panose="020F0502020204030204" pitchFamily="34" charset="0"/>
                        <a:ea typeface="+mn-ea"/>
                        <a:cs typeface="Calibri" panose="020F0502020204030204" pitchFamily="34" charset="0"/>
                      </a:endParaRPr>
                    </a:p>
                    <a:p>
                      <a:pPr marL="0" marR="0" lvl="0" indent="0" algn="ctr" defTabSz="457200" rtl="0" eaLnBrk="1" fontAlgn="base" latinLnBrk="0" hangingPunct="1">
                        <a:lnSpc>
                          <a:spcPct val="100000"/>
                        </a:lnSpc>
                        <a:spcBef>
                          <a:spcPct val="0"/>
                        </a:spcBef>
                        <a:spcAft>
                          <a:spcPct val="0"/>
                        </a:spcAft>
                        <a:buClrTx/>
                        <a:buSzTx/>
                        <a:buFontTx/>
                        <a:buNone/>
                        <a:tabLst/>
                        <a:defRPr/>
                      </a:pPr>
                      <a:r>
                        <a:rPr lang="en-US" sz="2800" kern="1200" dirty="0">
                          <a:solidFill>
                            <a:schemeClr val="tx1"/>
                          </a:solidFill>
                          <a:effectLst/>
                          <a:latin typeface="Calibri" panose="020F0502020204030204" pitchFamily="34" charset="0"/>
                          <a:ea typeface="+mn-ea"/>
                          <a:cs typeface="Calibri" panose="020F0502020204030204" pitchFamily="34" charset="0"/>
                        </a:rPr>
                        <a:t>4.73 (&lt;.001)***</a:t>
                      </a:r>
                    </a:p>
                  </a:txBody>
                  <a:tcPr horzOverflow="overflow">
                    <a:lnL>
                      <a:noFill/>
                    </a:lnL>
                    <a:lnR w="9525" cap="flat" cmpd="sng" algn="ctr">
                      <a:noFill/>
                      <a:prstDash val="solid"/>
                      <a:round/>
                      <a:headEnd type="none" w="med" len="med"/>
                      <a:tailEnd type="none" w="med" len="med"/>
                    </a:lnR>
                    <a:lnT w="9525" cap="flat" cmpd="sng" algn="ctr">
                      <a:solidFill>
                        <a:srgbClr val="D5E8EA"/>
                      </a:solidFill>
                      <a:prstDash val="solid"/>
                      <a:round/>
                      <a:headEnd type="none" w="med" len="med"/>
                      <a:tailEnd type="none" w="med" len="med"/>
                    </a:lnT>
                    <a:lnB w="9525" cap="flat" cmpd="sng" algn="ctr">
                      <a:solidFill>
                        <a:srgbClr val="D5E8EA"/>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lang="en-US" sz="2800" dirty="0">
                        <a:latin typeface="Calibri" panose="020F0502020204030204" pitchFamily="34" charset="0"/>
                        <a:cs typeface="Calibri" panose="020F0502020204030204" pitchFamily="34" charset="0"/>
                      </a:endParaRPr>
                    </a:p>
                    <a:p>
                      <a:pPr marL="0" marR="0" lvl="0" indent="0" algn="ctr" defTabSz="457200" rtl="0" eaLnBrk="1" fontAlgn="base" latinLnBrk="0" hangingPunct="1">
                        <a:lnSpc>
                          <a:spcPct val="100000"/>
                        </a:lnSpc>
                        <a:spcBef>
                          <a:spcPct val="0"/>
                        </a:spcBef>
                        <a:spcAft>
                          <a:spcPct val="0"/>
                        </a:spcAft>
                        <a:buClrTx/>
                        <a:buSzTx/>
                        <a:buFontTx/>
                        <a:buNone/>
                        <a:tabLst/>
                      </a:pPr>
                      <a:r>
                        <a:rPr lang="en-US" sz="2800" dirty="0">
                          <a:latin typeface="Calibri" panose="020F0502020204030204" pitchFamily="34" charset="0"/>
                          <a:cs typeface="Calibri" panose="020F0502020204030204" pitchFamily="34" charset="0"/>
                        </a:rPr>
                        <a:t>1.58 (.003)**</a:t>
                      </a:r>
                      <a:endParaRPr kumimoji="0" lang="en-US" altLang="en-US" sz="2800" b="0" i="0" u="none" strike="noStrike" cap="none" normalizeH="0" baseline="0" dirty="0">
                        <a:ln>
                          <a:noFill/>
                        </a:ln>
                        <a:solidFill>
                          <a:schemeClr val="tx1"/>
                        </a:solidFill>
                        <a:effectLst/>
                        <a:latin typeface="Calibri" panose="020F0502020204030204" pitchFamily="34" charset="0"/>
                        <a:ea typeface="ＭＳ Ｐゴシック" panose="020B0600070205080204" pitchFamily="34" charset="-128"/>
                        <a:cs typeface="Calibri" panose="020F0502020204030204" pitchFamily="34" charset="0"/>
                      </a:endParaRPr>
                    </a:p>
                  </a:txBody>
                  <a:tcPr horzOverflow="overflow">
                    <a:lnL>
                      <a:noFill/>
                    </a:lnL>
                    <a:lnR w="9525" cap="flat" cmpd="sng" algn="ctr">
                      <a:solidFill>
                        <a:srgbClr val="D5E8EA"/>
                      </a:solidFill>
                      <a:prstDash val="solid"/>
                      <a:round/>
                      <a:headEnd type="none" w="med" len="med"/>
                      <a:tailEnd type="none" w="med" len="med"/>
                    </a:lnR>
                    <a:lnT w="9525" cap="flat" cmpd="sng" algn="ctr">
                      <a:solidFill>
                        <a:srgbClr val="D5E8EA"/>
                      </a:solidFill>
                      <a:prstDash val="solid"/>
                      <a:round/>
                      <a:headEnd type="none" w="med" len="med"/>
                      <a:tailEnd type="none" w="med" len="med"/>
                    </a:lnT>
                    <a:lnB w="9525" cap="flat" cmpd="sng" algn="ctr">
                      <a:solidFill>
                        <a:srgbClr val="D5E8EA"/>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36248730"/>
                  </a:ext>
                </a:extLst>
              </a:tr>
            </a:tbl>
          </a:graphicData>
        </a:graphic>
      </p:graphicFrame>
      <p:sp>
        <p:nvSpPr>
          <p:cNvPr id="13355" name="Text Box 66">
            <a:extLst>
              <a:ext uri="{FF2B5EF4-FFF2-40B4-BE49-F238E27FC236}">
                <a16:creationId xmlns:a16="http://schemas.microsoft.com/office/drawing/2014/main" id="{6AE7CB0E-2BC3-E726-D827-7B8B8348E853}"/>
              </a:ext>
            </a:extLst>
          </p:cNvPr>
          <p:cNvSpPr txBox="1">
            <a:spLocks noChangeArrowheads="1"/>
          </p:cNvSpPr>
          <p:nvPr/>
        </p:nvSpPr>
        <p:spPr bwMode="auto">
          <a:xfrm>
            <a:off x="13895953" y="24888634"/>
            <a:ext cx="144912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en-US" sz="3600" b="1" dirty="0">
                <a:latin typeface="Calibri" panose="020F0502020204030204" pitchFamily="34" charset="0"/>
                <a:cs typeface="Calibri" panose="020F0502020204030204" pitchFamily="34" charset="0"/>
              </a:rPr>
              <a:t>Table 1.</a:t>
            </a:r>
            <a:r>
              <a:rPr lang="en-US" sz="3600" dirty="0">
                <a:latin typeface="Calibri" panose="020F0502020204030204" pitchFamily="34" charset="0"/>
                <a:cs typeface="Calibri" panose="020F0502020204030204" pitchFamily="34" charset="0"/>
              </a:rPr>
              <a:t> </a:t>
            </a:r>
            <a:r>
              <a:rPr lang="en-US" sz="3600" b="1" dirty="0">
                <a:latin typeface="Calibri" panose="020F0502020204030204" pitchFamily="34" charset="0"/>
                <a:cs typeface="Calibri" panose="020F0502020204030204" pitchFamily="34" charset="0"/>
              </a:rPr>
              <a:t>Regression Coefficients for HEI Outcomes by Label Use</a:t>
            </a:r>
            <a:r>
              <a:rPr lang="en-US" altLang="en-US" sz="3600" b="1" dirty="0">
                <a:latin typeface="Calibri" panose="020F0502020204030204" pitchFamily="34" charset="0"/>
              </a:rPr>
              <a:t>.</a:t>
            </a:r>
          </a:p>
        </p:txBody>
      </p:sp>
      <p:sp>
        <p:nvSpPr>
          <p:cNvPr id="13356" name="Line 11">
            <a:extLst>
              <a:ext uri="{FF2B5EF4-FFF2-40B4-BE49-F238E27FC236}">
                <a16:creationId xmlns:a16="http://schemas.microsoft.com/office/drawing/2014/main" id="{DF3D0EB2-A30A-06DC-B489-1266F2411800}"/>
              </a:ext>
            </a:extLst>
          </p:cNvPr>
          <p:cNvSpPr>
            <a:spLocks noChangeShapeType="1"/>
          </p:cNvSpPr>
          <p:nvPr/>
        </p:nvSpPr>
        <p:spPr bwMode="auto">
          <a:xfrm flipH="1">
            <a:off x="0" y="37017325"/>
            <a:ext cx="43891200" cy="92075"/>
          </a:xfrm>
          <a:prstGeom prst="line">
            <a:avLst/>
          </a:prstGeom>
          <a:noFill/>
          <a:ln w="76200">
            <a:solidFill>
              <a:srgbClr val="FAE02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357" name="Line 11">
            <a:extLst>
              <a:ext uri="{FF2B5EF4-FFF2-40B4-BE49-F238E27FC236}">
                <a16:creationId xmlns:a16="http://schemas.microsoft.com/office/drawing/2014/main" id="{A54ECE0E-C0D5-15F6-09D1-21FDC39884F7}"/>
              </a:ext>
            </a:extLst>
          </p:cNvPr>
          <p:cNvSpPr>
            <a:spLocks noChangeShapeType="1"/>
          </p:cNvSpPr>
          <p:nvPr/>
        </p:nvSpPr>
        <p:spPr bwMode="auto">
          <a:xfrm flipH="1">
            <a:off x="152400" y="37169725"/>
            <a:ext cx="43891200" cy="92075"/>
          </a:xfrm>
          <a:prstGeom prst="line">
            <a:avLst/>
          </a:prstGeom>
          <a:noFill/>
          <a:ln w="76200">
            <a:solidFill>
              <a:srgbClr val="FAE02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358" name="Line 11">
            <a:extLst>
              <a:ext uri="{FF2B5EF4-FFF2-40B4-BE49-F238E27FC236}">
                <a16:creationId xmlns:a16="http://schemas.microsoft.com/office/drawing/2014/main" id="{A2F19FB0-BE0F-78E9-7607-0DBE017D0D23}"/>
              </a:ext>
            </a:extLst>
          </p:cNvPr>
          <p:cNvSpPr>
            <a:spLocks noChangeShapeType="1"/>
          </p:cNvSpPr>
          <p:nvPr/>
        </p:nvSpPr>
        <p:spPr bwMode="auto">
          <a:xfrm flipH="1">
            <a:off x="304800" y="37322125"/>
            <a:ext cx="43891200" cy="92075"/>
          </a:xfrm>
          <a:prstGeom prst="line">
            <a:avLst/>
          </a:prstGeom>
          <a:noFill/>
          <a:ln w="76200">
            <a:solidFill>
              <a:srgbClr val="FAE02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359" name="Line 11">
            <a:extLst>
              <a:ext uri="{FF2B5EF4-FFF2-40B4-BE49-F238E27FC236}">
                <a16:creationId xmlns:a16="http://schemas.microsoft.com/office/drawing/2014/main" id="{D92CFCDD-8748-E3F6-7B5A-8B4ED173555B}"/>
              </a:ext>
            </a:extLst>
          </p:cNvPr>
          <p:cNvSpPr>
            <a:spLocks noChangeShapeType="1"/>
          </p:cNvSpPr>
          <p:nvPr/>
        </p:nvSpPr>
        <p:spPr bwMode="auto">
          <a:xfrm flipH="1">
            <a:off x="0" y="31835725"/>
            <a:ext cx="43891200" cy="92075"/>
          </a:xfrm>
          <a:prstGeom prst="line">
            <a:avLst/>
          </a:prstGeom>
          <a:noFill/>
          <a:ln w="76200">
            <a:solidFill>
              <a:srgbClr val="FAE02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13366" name="Picture 54">
            <a:extLst>
              <a:ext uri="{FF2B5EF4-FFF2-40B4-BE49-F238E27FC236}">
                <a16:creationId xmlns:a16="http://schemas.microsoft.com/office/drawing/2014/main" id="{E293F0C9-536F-CDC8-0320-F053221302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10947" y="2556574"/>
            <a:ext cx="4800600" cy="48006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C614A5F-4D32-06FE-48BA-D2E82FE7F040}"/>
              </a:ext>
            </a:extLst>
          </p:cNvPr>
          <p:cNvSpPr txBox="1"/>
          <p:nvPr/>
        </p:nvSpPr>
        <p:spPr>
          <a:xfrm>
            <a:off x="1661160" y="15314680"/>
            <a:ext cx="11423374" cy="4052391"/>
          </a:xfrm>
          <a:prstGeom prst="rect">
            <a:avLst/>
          </a:prstGeom>
          <a:noFill/>
        </p:spPr>
        <p:txBody>
          <a:bodyPr wrap="square">
            <a:spAutoFit/>
          </a:bodyPr>
          <a:lstStyle/>
          <a:p>
            <a:pPr rtl="0">
              <a:spcBef>
                <a:spcPts val="1400"/>
              </a:spcBef>
              <a:spcAft>
                <a:spcPts val="400"/>
              </a:spcAft>
              <a:buNone/>
            </a:pPr>
            <a:r>
              <a:rPr lang="en-US" sz="5400" b="1" i="0" u="none" strike="noStrike" dirty="0">
                <a:solidFill>
                  <a:schemeClr val="accent2"/>
                </a:solidFill>
                <a:effectLst/>
                <a:latin typeface="Calibri" panose="020F0502020204030204" pitchFamily="34" charset="0"/>
                <a:cs typeface="Calibri" panose="020F0502020204030204" pitchFamily="34" charset="0"/>
              </a:rPr>
              <a:t>Objectives</a:t>
            </a:r>
            <a:endParaRPr lang="en-US" sz="2800" b="1" dirty="0">
              <a:solidFill>
                <a:schemeClr val="accent2"/>
              </a:solidFill>
              <a:effectLst/>
              <a:latin typeface="Calibri" panose="020F0502020204030204" pitchFamily="34" charset="0"/>
              <a:cs typeface="Calibri" panose="020F0502020204030204" pitchFamily="34" charset="0"/>
            </a:endParaRPr>
          </a:p>
          <a:p>
            <a:pPr rtl="0" fontAlgn="base">
              <a:spcBef>
                <a:spcPts val="1200"/>
              </a:spcBef>
              <a:spcAft>
                <a:spcPts val="1200"/>
              </a:spcAft>
            </a:pPr>
            <a:r>
              <a:rPr lang="en-US" sz="3000" dirty="0">
                <a:solidFill>
                  <a:srgbClr val="000000"/>
                </a:solidFill>
                <a:latin typeface="Calibri" panose="020F0502020204030204" pitchFamily="34" charset="0"/>
                <a:cs typeface="Calibri" panose="020F0502020204030204" pitchFamily="34" charset="0"/>
              </a:rPr>
              <a:t>1) T</a:t>
            </a:r>
            <a:r>
              <a:rPr lang="en-US" sz="3000" b="0" i="0" u="none" strike="noStrike" dirty="0">
                <a:solidFill>
                  <a:srgbClr val="000000"/>
                </a:solidFill>
                <a:effectLst/>
                <a:latin typeface="Calibri" panose="020F0502020204030204" pitchFamily="34" charset="0"/>
                <a:cs typeface="Calibri" panose="020F0502020204030204" pitchFamily="34" charset="0"/>
              </a:rPr>
              <a:t>o examine the association between multiple </a:t>
            </a:r>
            <a:r>
              <a:rPr lang="en-US" sz="3000" u="none" strike="noStrike" dirty="0">
                <a:solidFill>
                  <a:srgbClr val="000000"/>
                </a:solidFill>
                <a:effectLst/>
                <a:latin typeface="Calibri" panose="020F0502020204030204" pitchFamily="34" charset="0"/>
                <a:cs typeface="Calibri" panose="020F0502020204030204" pitchFamily="34" charset="0"/>
              </a:rPr>
              <a:t>food label use </a:t>
            </a:r>
            <a:r>
              <a:rPr lang="en-US" sz="3000" b="0" i="0" u="none" strike="noStrike" dirty="0">
                <a:solidFill>
                  <a:srgbClr val="000000"/>
                </a:solidFill>
                <a:effectLst/>
                <a:latin typeface="Calibri" panose="020F0502020204030204" pitchFamily="34" charset="0"/>
                <a:cs typeface="Calibri" panose="020F0502020204030204" pitchFamily="34" charset="0"/>
              </a:rPr>
              <a:t>and overall diet quality (HEI-2015 total score).</a:t>
            </a:r>
          </a:p>
          <a:p>
            <a:pPr>
              <a:buNone/>
            </a:pPr>
            <a:r>
              <a:rPr lang="en-US" sz="3000" b="0" i="0" u="none" strike="noStrike" dirty="0">
                <a:solidFill>
                  <a:srgbClr val="000000"/>
                </a:solidFill>
                <a:effectLst/>
                <a:latin typeface="Calibri" panose="020F0502020204030204" pitchFamily="34" charset="0"/>
                <a:cs typeface="Calibri" panose="020F0502020204030204" pitchFamily="34" charset="0"/>
              </a:rPr>
              <a:t>2) To assess the association between label use and the </a:t>
            </a:r>
            <a:r>
              <a:rPr lang="en-US" sz="3000" i="1" u="none" strike="noStrike" dirty="0">
                <a:solidFill>
                  <a:srgbClr val="000000"/>
                </a:solidFill>
                <a:effectLst/>
                <a:latin typeface="Calibri" panose="020F0502020204030204" pitchFamily="34" charset="0"/>
                <a:cs typeface="Calibri" panose="020F0502020204030204" pitchFamily="34" charset="0"/>
              </a:rPr>
              <a:t>moderation</a:t>
            </a:r>
            <a:r>
              <a:rPr lang="en-US" sz="3000" b="0" i="0" u="none" strike="noStrike" dirty="0">
                <a:solidFill>
                  <a:srgbClr val="000000"/>
                </a:solidFill>
                <a:effectLst/>
                <a:latin typeface="Calibri" panose="020F0502020204030204" pitchFamily="34" charset="0"/>
                <a:cs typeface="Calibri" panose="020F0502020204030204" pitchFamily="34" charset="0"/>
              </a:rPr>
              <a:t> components of HEI-2015.</a:t>
            </a:r>
            <a:br>
              <a:rPr lang="en-US" sz="3000" b="0" i="0" u="none" strike="noStrike" dirty="0">
                <a:solidFill>
                  <a:srgbClr val="000000"/>
                </a:solidFill>
                <a:effectLst/>
                <a:latin typeface="Calibri" panose="020F0502020204030204" pitchFamily="34" charset="0"/>
                <a:cs typeface="Calibri" panose="020F0502020204030204" pitchFamily="34" charset="0"/>
              </a:rPr>
            </a:br>
            <a:r>
              <a:rPr lang="en-US" sz="3000" b="0" i="0" u="none" strike="noStrike" dirty="0">
                <a:solidFill>
                  <a:srgbClr val="000000"/>
                </a:solidFill>
                <a:effectLst/>
                <a:latin typeface="Calibri" panose="020F0502020204030204" pitchFamily="34" charset="0"/>
                <a:cs typeface="Calibri" panose="020F0502020204030204" pitchFamily="34" charset="0"/>
              </a:rPr>
              <a:t>3) To assess the association between label use and the </a:t>
            </a:r>
            <a:r>
              <a:rPr lang="en-US" sz="3000" i="1" u="none" strike="noStrike" dirty="0">
                <a:solidFill>
                  <a:srgbClr val="000000"/>
                </a:solidFill>
                <a:effectLst/>
                <a:latin typeface="Calibri" panose="020F0502020204030204" pitchFamily="34" charset="0"/>
                <a:cs typeface="Calibri" panose="020F0502020204030204" pitchFamily="34" charset="0"/>
              </a:rPr>
              <a:t>adequacy</a:t>
            </a:r>
            <a:r>
              <a:rPr lang="en-US" sz="3000" b="0" i="0" u="none" strike="noStrike" dirty="0">
                <a:solidFill>
                  <a:srgbClr val="000000"/>
                </a:solidFill>
                <a:effectLst/>
                <a:latin typeface="Calibri" panose="020F0502020204030204" pitchFamily="34" charset="0"/>
                <a:cs typeface="Calibri" panose="020F0502020204030204" pitchFamily="34" charset="0"/>
              </a:rPr>
              <a:t> components of HEI-2015.</a:t>
            </a:r>
            <a:endParaRPr lang="en-US" sz="3000" dirty="0">
              <a:latin typeface="Calibri" panose="020F0502020204030204" pitchFamily="34" charset="0"/>
              <a:cs typeface="Calibri" panose="020F0502020204030204" pitchFamily="34" charset="0"/>
            </a:endParaRPr>
          </a:p>
        </p:txBody>
      </p:sp>
      <p:pic>
        <p:nvPicPr>
          <p:cNvPr id="10" name="Picture 9" descr="A graph with numbers and colored bars&#10;&#10;AI-generated content may be incorrect.">
            <a:extLst>
              <a:ext uri="{FF2B5EF4-FFF2-40B4-BE49-F238E27FC236}">
                <a16:creationId xmlns:a16="http://schemas.microsoft.com/office/drawing/2014/main" id="{C653FDD6-F0CD-1501-E8E6-8EB88C5900FD}"/>
              </a:ext>
            </a:extLst>
          </p:cNvPr>
          <p:cNvPicPr>
            <a:picLocks noChangeAspect="1"/>
          </p:cNvPicPr>
          <p:nvPr/>
        </p:nvPicPr>
        <p:blipFill>
          <a:blip r:embed="rId3"/>
          <a:srcRect t="13078" b="2456"/>
          <a:stretch>
            <a:fillRect/>
          </a:stretch>
        </p:blipFill>
        <p:spPr>
          <a:xfrm>
            <a:off x="13715611" y="7627050"/>
            <a:ext cx="13835363" cy="7308090"/>
          </a:xfrm>
          <a:prstGeom prst="rect">
            <a:avLst/>
          </a:prstGeom>
        </p:spPr>
      </p:pic>
      <p:sp>
        <p:nvSpPr>
          <p:cNvPr id="19" name="Text Box 19">
            <a:extLst>
              <a:ext uri="{FF2B5EF4-FFF2-40B4-BE49-F238E27FC236}">
                <a16:creationId xmlns:a16="http://schemas.microsoft.com/office/drawing/2014/main" id="{3E5CCABA-6111-7359-709A-EEBEB859B3C4}"/>
              </a:ext>
            </a:extLst>
          </p:cNvPr>
          <p:cNvSpPr txBox="1">
            <a:spLocks noChangeArrowheads="1"/>
          </p:cNvSpPr>
          <p:nvPr/>
        </p:nvSpPr>
        <p:spPr bwMode="auto">
          <a:xfrm>
            <a:off x="29154460" y="7627050"/>
            <a:ext cx="13402081" cy="540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470" tIns="46735" rIns="93470" bIns="46735">
            <a:spAutoFit/>
          </a:bodyPr>
          <a:lstStyle>
            <a:lvl1pPr defTabSz="935038">
              <a:defRPr sz="2400">
                <a:solidFill>
                  <a:schemeClr val="tx1"/>
                </a:solidFill>
                <a:latin typeface="Arial" panose="020B0604020202020204" pitchFamily="34" charset="0"/>
                <a:ea typeface="ＭＳ Ｐゴシック" panose="020B0600070205080204" pitchFamily="34" charset="-128"/>
              </a:defRPr>
            </a:lvl1pPr>
            <a:lvl2pPr marL="37931725" indent="-37474525" defTabSz="935038">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5400" b="1" dirty="0">
                <a:solidFill>
                  <a:schemeClr val="accent2"/>
                </a:solidFill>
                <a:latin typeface="Calibri" panose="020F0502020204030204" pitchFamily="34" charset="0"/>
              </a:rPr>
              <a:t>Results</a:t>
            </a:r>
          </a:p>
          <a:p>
            <a:endParaRPr lang="en-US" altLang="en-US" sz="2800" b="1" dirty="0">
              <a:solidFill>
                <a:schemeClr val="accent2"/>
              </a:solidFill>
              <a:latin typeface="Calibri" panose="020F0502020204030204" pitchFamily="34" charset="0"/>
            </a:endParaRPr>
          </a:p>
          <a:p>
            <a:pPr marL="457200" indent="-457200">
              <a:buFont typeface="Arial" panose="020B0604020202020204" pitchFamily="34" charset="0"/>
              <a:buChar char="•"/>
            </a:pPr>
            <a:r>
              <a:rPr lang="en-US" sz="3000" dirty="0">
                <a:latin typeface="Calibri" panose="020F0502020204030204" pitchFamily="34" charset="0"/>
                <a:cs typeface="Calibri" panose="020F0502020204030204" pitchFamily="34" charset="0"/>
              </a:rPr>
              <a:t>Participants using all four labels had a 7.3-point higher HEI score compared to those using none (p &lt; 0.001).</a:t>
            </a:r>
          </a:p>
          <a:p>
            <a:pPr marL="457200" indent="-457200">
              <a:buFont typeface="Arial" panose="020B0604020202020204" pitchFamily="34" charset="0"/>
              <a:buChar char="•"/>
            </a:pPr>
            <a:r>
              <a:rPr lang="en-US" sz="3000" dirty="0">
                <a:latin typeface="Calibri" panose="020F0502020204030204" pitchFamily="34" charset="0"/>
                <a:cs typeface="Calibri" panose="020F0502020204030204" pitchFamily="34" charset="0"/>
              </a:rPr>
              <a:t>Adequacy component scores increased by 4.1 points from 0 to 4 labels (p &lt; 0.001).</a:t>
            </a:r>
          </a:p>
          <a:p>
            <a:pPr marL="457200" indent="-457200">
              <a:buFont typeface="Arial" panose="020B0604020202020204" pitchFamily="34" charset="0"/>
              <a:buChar char="•"/>
            </a:pPr>
            <a:r>
              <a:rPr lang="en-US" sz="3000" dirty="0">
                <a:latin typeface="Calibri" panose="020F0502020204030204" pitchFamily="34" charset="0"/>
                <a:cs typeface="Calibri" panose="020F0502020204030204" pitchFamily="34" charset="0"/>
              </a:rPr>
              <a:t>Moderation component scores improved by 3.2 points across the same range (p &lt; 0.001).</a:t>
            </a:r>
            <a:endParaRPr lang="en-US" altLang="en-US" sz="3000" dirty="0">
              <a:solidFill>
                <a:srgbClr val="000054"/>
              </a:solidFill>
              <a:latin typeface="Calibri" panose="020F0502020204030204" pitchFamily="34" charset="0"/>
            </a:endParaRPr>
          </a:p>
          <a:p>
            <a:pPr marL="457200" indent="-457200">
              <a:buFont typeface="Arial" panose="020B0604020202020204" pitchFamily="34" charset="0"/>
              <a:buChar char="•"/>
            </a:pPr>
            <a:r>
              <a:rPr lang="en-US" sz="3000" dirty="0">
                <a:latin typeface="Calibri" panose="020F0502020204030204" pitchFamily="34" charset="0"/>
                <a:cs typeface="Calibri" panose="020F0502020204030204" pitchFamily="34" charset="0"/>
              </a:rPr>
              <a:t>Across all models, greater food label use was significantly associated with higher dietary quality, as measured by the HEI-2015 (p-trend &lt; 0.001).</a:t>
            </a:r>
          </a:p>
          <a:p>
            <a:endParaRPr lang="en-US" sz="2800" dirty="0"/>
          </a:p>
          <a:p>
            <a:endParaRPr lang="en-US" altLang="en-US" sz="2500" dirty="0">
              <a:latin typeface="Calibri" panose="020F0502020204030204" pitchFamily="34" charset="0"/>
            </a:endParaRPr>
          </a:p>
        </p:txBody>
      </p:sp>
      <p:sp>
        <p:nvSpPr>
          <p:cNvPr id="29" name="TextBox 28">
            <a:extLst>
              <a:ext uri="{FF2B5EF4-FFF2-40B4-BE49-F238E27FC236}">
                <a16:creationId xmlns:a16="http://schemas.microsoft.com/office/drawing/2014/main" id="{90D46FF1-11C1-BDEC-AFFE-3A6EF6F8A845}"/>
              </a:ext>
            </a:extLst>
          </p:cNvPr>
          <p:cNvSpPr txBox="1"/>
          <p:nvPr/>
        </p:nvSpPr>
        <p:spPr>
          <a:xfrm>
            <a:off x="29195404" y="26877696"/>
            <a:ext cx="13320195" cy="5432256"/>
          </a:xfrm>
          <a:prstGeom prst="rect">
            <a:avLst/>
          </a:prstGeom>
          <a:noFill/>
        </p:spPr>
        <p:txBody>
          <a:bodyPr wrap="square">
            <a:spAutoFit/>
          </a:bodyPr>
          <a:lstStyle/>
          <a:p>
            <a:r>
              <a:rPr lang="en-US" altLang="en-US" sz="5400" b="1" dirty="0">
                <a:solidFill>
                  <a:schemeClr val="accent2"/>
                </a:solidFill>
                <a:latin typeface="Calibri" panose="020F0502020204030204" pitchFamily="34" charset="0"/>
              </a:rPr>
              <a:t>References</a:t>
            </a:r>
            <a:endParaRPr lang="en-US" altLang="en-US" sz="2800" b="1" dirty="0">
              <a:solidFill>
                <a:srgbClr val="000054"/>
              </a:solidFill>
              <a:latin typeface="Calibri" panose="020F0502020204030204" pitchFamily="34" charset="0"/>
            </a:endParaRPr>
          </a:p>
          <a:p>
            <a:pPr marL="514350" indent="-514350">
              <a:buAutoNum type="arabicPeriod"/>
            </a:pPr>
            <a:r>
              <a:rPr lang="en-US" sz="2000" dirty="0"/>
              <a:t>Liu J, </a:t>
            </a:r>
            <a:r>
              <a:rPr lang="en-US" sz="2000" dirty="0" err="1"/>
              <a:t>Mozaffarian</a:t>
            </a:r>
            <a:r>
              <a:rPr lang="en-US" sz="2000" dirty="0"/>
              <a:t> D. Trends in Diet Quality Among U.S. Adults From 1999 to 2020 by Race, Ethnicity, and Socioeconomic Disadvantage. Ann Intern Med. 2024;177(7):841-850. doi:10.7326/M24-01902.</a:t>
            </a:r>
          </a:p>
          <a:p>
            <a:pPr marL="514350" indent="-514350">
              <a:buAutoNum type="arabicPeriod"/>
            </a:pPr>
            <a:r>
              <a:rPr lang="en-US" sz="2000" dirty="0"/>
              <a:t>Shangguan, S., Afshin, A., Shulkin, </a:t>
            </a:r>
            <a:r>
              <a:rPr lang="en-US" sz="2000" dirty="0" err="1"/>
              <a:t>M.,Ma</a:t>
            </a:r>
            <a:r>
              <a:rPr lang="en-US" sz="2000" dirty="0"/>
              <a:t>, W., Marsden, D., Smith, J., Saheb-</a:t>
            </a:r>
            <a:r>
              <a:rPr lang="en-US" sz="2000" dirty="0" err="1"/>
              <a:t>Kashaf,M</a:t>
            </a:r>
            <a:r>
              <a:rPr lang="en-US" sz="2000" dirty="0"/>
              <a:t>., Shi, P., Micha, R., Imamura, F., &amp; </a:t>
            </a:r>
            <a:r>
              <a:rPr lang="en-US" sz="2000" dirty="0" err="1"/>
              <a:t>Mozaffarian</a:t>
            </a:r>
            <a:r>
              <a:rPr lang="en-US" sz="2000" dirty="0"/>
              <a:t>, D. (2019).A Meta-analysis of Food Labeling Effects on Consumer Diet Behaviors and Industry Practices. American Journal of Preventive Medicine,56(2), 300–314.https://</a:t>
            </a:r>
            <a:r>
              <a:rPr lang="en-US" sz="2000" dirty="0" err="1"/>
              <a:t>doi.org</a:t>
            </a:r>
            <a:r>
              <a:rPr lang="en-US" sz="2000" dirty="0"/>
              <a:t>/10.1016/j.amepre.2018.09.0247.</a:t>
            </a:r>
          </a:p>
          <a:p>
            <a:pPr marL="514350" indent="-514350">
              <a:buFontTx/>
              <a:buAutoNum type="arabicPeriod"/>
            </a:pPr>
            <a:r>
              <a:rPr lang="en-US" sz="2000" dirty="0"/>
              <a:t>Anastasiou, K., Miller, M., &amp; Dickinson, K. (2019). The relationship between food label use and dietary intake in adults: A systematic review. Appetite,138, 280–291.https://</a:t>
            </a:r>
            <a:r>
              <a:rPr lang="en-US" sz="2000" dirty="0" err="1"/>
              <a:t>doi.org</a:t>
            </a:r>
            <a:r>
              <a:rPr lang="en-US" sz="2000" dirty="0"/>
              <a:t>/10.1016/j.appet.2019.03.025</a:t>
            </a:r>
          </a:p>
          <a:p>
            <a:pPr marL="514350" indent="-514350">
              <a:buFontTx/>
              <a:buAutoNum type="arabicPeriod"/>
            </a:pPr>
            <a:r>
              <a:rPr lang="en-US" sz="2000" dirty="0"/>
              <a:t>Storz, M. A. (2023). Nutrition facts labels: Who is actually reading them and does it help in meeting intake recommendations for nutrients of public health concern? BMC PublicHealth,23(1), 1947.https://</a:t>
            </a:r>
            <a:r>
              <a:rPr lang="en-US" sz="2000" dirty="0" err="1"/>
              <a:t>doi.org</a:t>
            </a:r>
            <a:r>
              <a:rPr lang="en-US" sz="2000" dirty="0"/>
              <a:t>/10.1186/s12889-023-16859-213. </a:t>
            </a:r>
          </a:p>
          <a:p>
            <a:br>
              <a:rPr lang="en-US" sz="1500" dirty="0">
                <a:effectLst/>
              </a:rPr>
            </a:br>
            <a:br>
              <a:rPr lang="en-US" sz="1500" dirty="0">
                <a:effectLst/>
              </a:rPr>
            </a:br>
            <a:endParaRPr lang="en-US" sz="1500" dirty="0">
              <a:effectLst/>
            </a:endParaRPr>
          </a:p>
          <a:p>
            <a:pPr marL="514350" indent="-514350">
              <a:buAutoNum type="arabicPeriod"/>
            </a:pPr>
            <a:endParaRPr lang="en-US" altLang="en-US" sz="2800" b="1" dirty="0">
              <a:solidFill>
                <a:srgbClr val="000054"/>
              </a:solidFill>
              <a:latin typeface="Calibri" panose="020F0502020204030204" pitchFamily="34" charset="0"/>
            </a:endParaRPr>
          </a:p>
        </p:txBody>
      </p:sp>
      <p:sp>
        <p:nvSpPr>
          <p:cNvPr id="31" name="Text Box 66">
            <a:extLst>
              <a:ext uri="{FF2B5EF4-FFF2-40B4-BE49-F238E27FC236}">
                <a16:creationId xmlns:a16="http://schemas.microsoft.com/office/drawing/2014/main" id="{3DEDE92B-E336-8109-23FF-057FE3F086D7}"/>
              </a:ext>
            </a:extLst>
          </p:cNvPr>
          <p:cNvSpPr txBox="1">
            <a:spLocks noChangeArrowheads="1"/>
          </p:cNvSpPr>
          <p:nvPr/>
        </p:nvSpPr>
        <p:spPr bwMode="auto">
          <a:xfrm>
            <a:off x="14317547" y="7305817"/>
            <a:ext cx="112014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en-US" sz="3600" b="1" dirty="0">
                <a:latin typeface="Calibri" panose="020F0502020204030204" pitchFamily="34" charset="0"/>
                <a:cs typeface="Calibri" panose="020F0502020204030204" pitchFamily="34" charset="0"/>
              </a:rPr>
              <a:t>Figure 1.</a:t>
            </a:r>
            <a:r>
              <a:rPr lang="en-US" sz="3600" dirty="0">
                <a:latin typeface="Calibri" panose="020F0502020204030204" pitchFamily="34" charset="0"/>
                <a:cs typeface="Calibri" panose="020F0502020204030204" pitchFamily="34" charset="0"/>
              </a:rPr>
              <a:t> </a:t>
            </a:r>
            <a:r>
              <a:rPr lang="en-US" sz="3600" b="1" dirty="0">
                <a:latin typeface="Calibri" panose="020F0502020204030204" pitchFamily="34" charset="0"/>
                <a:cs typeface="Calibri" panose="020F0502020204030204" pitchFamily="34" charset="0"/>
              </a:rPr>
              <a:t>Mean Total HEI-2015 Score by Food Labels Used</a:t>
            </a:r>
            <a:endParaRPr lang="en-US" altLang="en-US" sz="3600" b="1" dirty="0">
              <a:latin typeface="Calibri" panose="020F0502020204030204" pitchFamily="34" charset="0"/>
            </a:endParaRPr>
          </a:p>
        </p:txBody>
      </p:sp>
      <p:sp>
        <p:nvSpPr>
          <p:cNvPr id="32" name="Text Box 66">
            <a:extLst>
              <a:ext uri="{FF2B5EF4-FFF2-40B4-BE49-F238E27FC236}">
                <a16:creationId xmlns:a16="http://schemas.microsoft.com/office/drawing/2014/main" id="{247E30EE-633A-5103-5BAD-B6C7072CA827}"/>
              </a:ext>
            </a:extLst>
          </p:cNvPr>
          <p:cNvSpPr txBox="1">
            <a:spLocks noChangeArrowheads="1"/>
          </p:cNvSpPr>
          <p:nvPr/>
        </p:nvSpPr>
        <p:spPr bwMode="auto">
          <a:xfrm>
            <a:off x="14317547" y="15470475"/>
            <a:ext cx="1323342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en-US" sz="3600" b="1" dirty="0">
                <a:latin typeface="Calibri" panose="020F0502020204030204" pitchFamily="34" charset="0"/>
                <a:cs typeface="Calibri" panose="020F0502020204030204" pitchFamily="34" charset="0"/>
              </a:rPr>
              <a:t>Figure 2.</a:t>
            </a:r>
            <a:r>
              <a:rPr lang="en-US" sz="3600" dirty="0">
                <a:latin typeface="Calibri" panose="020F0502020204030204" pitchFamily="34" charset="0"/>
                <a:cs typeface="Calibri" panose="020F0502020204030204" pitchFamily="34" charset="0"/>
              </a:rPr>
              <a:t> </a:t>
            </a:r>
            <a:r>
              <a:rPr lang="en-US" sz="3600" b="1" dirty="0">
                <a:latin typeface="Calibri" panose="020F0502020204030204" pitchFamily="34" charset="0"/>
                <a:cs typeface="Calibri" panose="020F0502020204030204" pitchFamily="34" charset="0"/>
              </a:rPr>
              <a:t>Mean HEI-2015 Component  Scores by Food Labels Used</a:t>
            </a:r>
            <a:endParaRPr lang="en-US" altLang="en-US" sz="3600" b="1" dirty="0">
              <a:latin typeface="Calibri" panose="020F0502020204030204" pitchFamily="34" charset="0"/>
            </a:endParaRPr>
          </a:p>
        </p:txBody>
      </p:sp>
      <p:pic>
        <p:nvPicPr>
          <p:cNvPr id="34" name="Picture 33" descr="A graph of food labels&#10;&#10;AI-generated content may be incorrect.">
            <a:extLst>
              <a:ext uri="{FF2B5EF4-FFF2-40B4-BE49-F238E27FC236}">
                <a16:creationId xmlns:a16="http://schemas.microsoft.com/office/drawing/2014/main" id="{5382408C-5D12-B2D5-E4E0-5A2D5BD0DCFF}"/>
              </a:ext>
            </a:extLst>
          </p:cNvPr>
          <p:cNvPicPr>
            <a:picLocks noChangeAspect="1"/>
          </p:cNvPicPr>
          <p:nvPr/>
        </p:nvPicPr>
        <p:blipFill>
          <a:blip r:embed="rId4"/>
          <a:srcRect t="5688" r="6123"/>
          <a:stretch>
            <a:fillRect/>
          </a:stretch>
        </p:blipFill>
        <p:spPr>
          <a:xfrm>
            <a:off x="13715611" y="16304908"/>
            <a:ext cx="13835363" cy="8214221"/>
          </a:xfrm>
          <a:prstGeom prst="rect">
            <a:avLst/>
          </a:prstGeom>
        </p:spPr>
      </p:pic>
      <p:pic>
        <p:nvPicPr>
          <p:cNvPr id="13368" name="Picture 56" descr="Public Health Nutritionists - ASPHN">
            <a:extLst>
              <a:ext uri="{FF2B5EF4-FFF2-40B4-BE49-F238E27FC236}">
                <a16:creationId xmlns:a16="http://schemas.microsoft.com/office/drawing/2014/main" id="{E8E08473-C55F-0B90-4A5B-8E6596B584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71039" y="3165093"/>
            <a:ext cx="5943600" cy="3657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2397</TotalTime>
  <Words>975</Words>
  <Application>Microsoft Macintosh PowerPoint</Application>
  <PresentationFormat>Custom</PresentationFormat>
  <Paragraphs>102</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Blank Presentation</vt:lpstr>
      <vt:lpstr>PowerPoint Presentation</vt:lpstr>
    </vt:vector>
  </TitlesOfParts>
  <Manager>Leora Lawton</Manager>
  <Company>University of California, Berkeley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Berkeley Population Center</dc:creator>
  <cp:lastModifiedBy>Spence, Marsha</cp:lastModifiedBy>
  <cp:revision>31</cp:revision>
  <dcterms:created xsi:type="dcterms:W3CDTF">2010-03-23T15:25:21Z</dcterms:created>
  <dcterms:modified xsi:type="dcterms:W3CDTF">2025-06-08T16:34:29Z</dcterms:modified>
</cp:coreProperties>
</file>