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7"/>
  </p:notesMasterIdLst>
  <p:sldIdLst>
    <p:sldId id="290" r:id="rId6"/>
  </p:sldIdLst>
  <p:sldSz cx="43891200" cy="21945600"/>
  <p:notesSz cx="7010400" cy="9236075"/>
  <p:defaultTextStyle>
    <a:defPPr>
      <a:defRPr lang="en-US"/>
    </a:defPPr>
    <a:lvl1pPr marL="0" algn="l" defTabSz="2717048" rtl="0" eaLnBrk="1" latinLnBrk="0" hangingPunct="1">
      <a:defRPr sz="10700" kern="1200">
        <a:solidFill>
          <a:schemeClr val="tx1"/>
        </a:solidFill>
        <a:latin typeface="+mn-lt"/>
        <a:ea typeface="+mn-ea"/>
        <a:cs typeface="+mn-cs"/>
      </a:defRPr>
    </a:lvl1pPr>
    <a:lvl2pPr marL="2717048" algn="l" defTabSz="2717048" rtl="0" eaLnBrk="1" latinLnBrk="0" hangingPunct="1">
      <a:defRPr sz="10700" kern="1200">
        <a:solidFill>
          <a:schemeClr val="tx1"/>
        </a:solidFill>
        <a:latin typeface="+mn-lt"/>
        <a:ea typeface="+mn-ea"/>
        <a:cs typeface="+mn-cs"/>
      </a:defRPr>
    </a:lvl2pPr>
    <a:lvl3pPr marL="5434096" algn="l" defTabSz="2717048" rtl="0" eaLnBrk="1" latinLnBrk="0" hangingPunct="1">
      <a:defRPr sz="10700" kern="1200">
        <a:solidFill>
          <a:schemeClr val="tx1"/>
        </a:solidFill>
        <a:latin typeface="+mn-lt"/>
        <a:ea typeface="+mn-ea"/>
        <a:cs typeface="+mn-cs"/>
      </a:defRPr>
    </a:lvl3pPr>
    <a:lvl4pPr marL="8151144" algn="l" defTabSz="2717048" rtl="0" eaLnBrk="1" latinLnBrk="0" hangingPunct="1">
      <a:defRPr sz="10700" kern="1200">
        <a:solidFill>
          <a:schemeClr val="tx1"/>
        </a:solidFill>
        <a:latin typeface="+mn-lt"/>
        <a:ea typeface="+mn-ea"/>
        <a:cs typeface="+mn-cs"/>
      </a:defRPr>
    </a:lvl4pPr>
    <a:lvl5pPr marL="10868193" algn="l" defTabSz="2717048" rtl="0" eaLnBrk="1" latinLnBrk="0" hangingPunct="1">
      <a:defRPr sz="10700" kern="1200">
        <a:solidFill>
          <a:schemeClr val="tx1"/>
        </a:solidFill>
        <a:latin typeface="+mn-lt"/>
        <a:ea typeface="+mn-ea"/>
        <a:cs typeface="+mn-cs"/>
      </a:defRPr>
    </a:lvl5pPr>
    <a:lvl6pPr marL="13585241" algn="l" defTabSz="2717048" rtl="0" eaLnBrk="1" latinLnBrk="0" hangingPunct="1">
      <a:defRPr sz="10700" kern="1200">
        <a:solidFill>
          <a:schemeClr val="tx1"/>
        </a:solidFill>
        <a:latin typeface="+mn-lt"/>
        <a:ea typeface="+mn-ea"/>
        <a:cs typeface="+mn-cs"/>
      </a:defRPr>
    </a:lvl6pPr>
    <a:lvl7pPr marL="16302289" algn="l" defTabSz="2717048" rtl="0" eaLnBrk="1" latinLnBrk="0" hangingPunct="1">
      <a:defRPr sz="10700" kern="1200">
        <a:solidFill>
          <a:schemeClr val="tx1"/>
        </a:solidFill>
        <a:latin typeface="+mn-lt"/>
        <a:ea typeface="+mn-ea"/>
        <a:cs typeface="+mn-cs"/>
      </a:defRPr>
    </a:lvl7pPr>
    <a:lvl8pPr marL="19019337" algn="l" defTabSz="2717048" rtl="0" eaLnBrk="1" latinLnBrk="0" hangingPunct="1">
      <a:defRPr sz="10700" kern="1200">
        <a:solidFill>
          <a:schemeClr val="tx1"/>
        </a:solidFill>
        <a:latin typeface="+mn-lt"/>
        <a:ea typeface="+mn-ea"/>
        <a:cs typeface="+mn-cs"/>
      </a:defRPr>
    </a:lvl8pPr>
    <a:lvl9pPr marL="21736385" algn="l" defTabSz="2717048" rtl="0" eaLnBrk="1" latinLnBrk="0" hangingPunct="1">
      <a:defRPr sz="10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p15:clr>
            <a:srgbClr val="A4A3A4"/>
          </p15:clr>
        </p15:guide>
        <p15:guide id="2" pos="23616" userDrawn="1">
          <p15:clr>
            <a:srgbClr val="A4A3A4"/>
          </p15:clr>
        </p15:guide>
        <p15:guide id="3" pos="4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64" clrIdx="0"/>
  <p:cmAuthor id="2" name="Mafer Arce"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53F"/>
    <a:srgbClr val="702B84"/>
    <a:srgbClr val="008000"/>
    <a:srgbClr val="00944D"/>
    <a:srgbClr val="712B83"/>
    <a:srgbClr val="F8D311"/>
    <a:srgbClr val="FB8654"/>
    <a:srgbClr val="2B388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D81732-4628-467A-A411-68ED21673C85}" v="481" dt="2025-01-14T22:33:12.6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6" autoAdjust="0"/>
    <p:restoredTop sz="62517" autoAdjust="0"/>
  </p:normalViewPr>
  <p:slideViewPr>
    <p:cSldViewPr snapToObjects="1">
      <p:cViewPr varScale="1">
        <p:scale>
          <a:sx n="24" d="100"/>
          <a:sy n="24" d="100"/>
        </p:scale>
        <p:origin x="1616" y="200"/>
      </p:cViewPr>
      <p:guideLst>
        <p:guide orient="horz" pos="6912"/>
        <p:guide pos="23616"/>
        <p:guide pos="480"/>
      </p:guideLst>
    </p:cSldViewPr>
  </p:slideViewPr>
  <p:outlineViewPr>
    <p:cViewPr>
      <p:scale>
        <a:sx n="33" d="100"/>
        <a:sy n="33" d="100"/>
      </p:scale>
      <p:origin x="0" y="0"/>
    </p:cViewPr>
  </p:outlin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a:defRPr sz="1200"/>
            </a:lvl1pPr>
          </a:lstStyle>
          <a:p>
            <a:fld id="{DC2B4963-8FDA-1A43-B788-2A2C0644525F}" type="datetimeFigureOut">
              <a:rPr lang="en-US" smtClean="0"/>
              <a:t>6/8/25</a:t>
            </a:fld>
            <a:endParaRPr lang="en-US"/>
          </a:p>
        </p:txBody>
      </p:sp>
      <p:sp>
        <p:nvSpPr>
          <p:cNvPr id="4" name="Slide Image Placeholder 3"/>
          <p:cNvSpPr>
            <a:spLocks noGrp="1" noRot="1" noChangeAspect="1"/>
          </p:cNvSpPr>
          <p:nvPr>
            <p:ph type="sldImg" idx="2"/>
          </p:nvPr>
        </p:nvSpPr>
        <p:spPr>
          <a:xfrm>
            <a:off x="387350" y="1154113"/>
            <a:ext cx="623570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45000"/>
            <a:ext cx="560705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38475"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3550"/>
          </a:xfrm>
          <a:prstGeom prst="rect">
            <a:avLst/>
          </a:prstGeom>
        </p:spPr>
        <p:txBody>
          <a:bodyPr vert="horz" lIns="91440" tIns="45720" rIns="91440" bIns="45720" rtlCol="0" anchor="b"/>
          <a:lstStyle>
            <a:lvl1pPr algn="r">
              <a:defRPr sz="1200"/>
            </a:lvl1pPr>
          </a:lstStyle>
          <a:p>
            <a:fld id="{83BAA13B-ED6E-0647-9754-4852377F8D3B}" type="slidenum">
              <a:rPr lang="en-US" smtClean="0"/>
              <a:t>‹#›</a:t>
            </a:fld>
            <a:endParaRPr lang="en-US"/>
          </a:p>
        </p:txBody>
      </p:sp>
    </p:spTree>
    <p:extLst>
      <p:ext uri="{BB962C8B-B14F-4D97-AF65-F5344CB8AC3E}">
        <p14:creationId xmlns:p14="http://schemas.microsoft.com/office/powerpoint/2010/main" val="98399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Bold"/>
                <a:cs typeface="Arial Bold"/>
              </a:rPr>
              <a:t>To ensure </a:t>
            </a:r>
            <a:r>
              <a:rPr lang="en-US" sz="1200" b="1" dirty="0">
                <a:latin typeface="Arial Bold"/>
                <a:cs typeface="Arial Bold"/>
              </a:rPr>
              <a:t>ADA Compliance </a:t>
            </a:r>
            <a:r>
              <a:rPr lang="en-US" sz="1200" dirty="0">
                <a:latin typeface="Arial Bold"/>
                <a:cs typeface="Arial Bold"/>
              </a:rPr>
              <a:t>please follow the formatting mentioned here and demonstrated in the slides above.</a:t>
            </a:r>
          </a:p>
          <a:p>
            <a:endParaRPr lang="en-US" sz="1200" dirty="0">
              <a:latin typeface="Arial Bold"/>
              <a:cs typeface="Arial Bold"/>
            </a:endParaRPr>
          </a:p>
          <a:p>
            <a:r>
              <a:rPr lang="en-US" dirty="0"/>
              <a:t>The </a:t>
            </a:r>
            <a:r>
              <a:rPr lang="en-US" sz="1200" b="0" i="0" u="none" strike="noStrike" kern="1200" dirty="0">
                <a:solidFill>
                  <a:schemeClr val="tx1"/>
                </a:solidFill>
                <a:effectLst/>
                <a:latin typeface="+mn-lt"/>
                <a:ea typeface="+mn-ea"/>
                <a:cs typeface="+mn-cs"/>
              </a:rPr>
              <a:t>funding statement found at the bottom of the slide should only be resized to accommodate multiple logos. </a:t>
            </a:r>
          </a:p>
          <a:p>
            <a:r>
              <a:rPr lang="en-US" sz="1200" b="0" i="0" u="none" strike="noStrike" kern="1200" dirty="0">
                <a:solidFill>
                  <a:schemeClr val="tx1"/>
                </a:solidFill>
                <a:effectLst/>
                <a:latin typeface="+mn-lt"/>
                <a:ea typeface="+mn-ea"/>
                <a:cs typeface="+mn-cs"/>
              </a:rPr>
              <a:t>When adding your logo, be sure to had Alt Text to describe your entity for ADA Compliance. </a:t>
            </a:r>
            <a:endParaRPr lang="en-US" dirty="0"/>
          </a:p>
          <a:p>
            <a:endParaRPr lang="en-US" sz="1200" dirty="0">
              <a:latin typeface="Arial Bold"/>
              <a:cs typeface="Arial Bold"/>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Body copy must be set in </a:t>
            </a:r>
            <a:r>
              <a:rPr lang="en-US" sz="1200" b="1" kern="1200" dirty="0">
                <a:solidFill>
                  <a:schemeClr val="tx1"/>
                </a:solidFill>
                <a:effectLst/>
                <a:latin typeface="+mn-lt"/>
                <a:ea typeface="+mn-ea"/>
                <a:cs typeface="+mn-cs"/>
              </a:rPr>
              <a:t>Arial font</a:t>
            </a:r>
            <a:r>
              <a:rPr lang="en-US" sz="1200" kern="1200" dirty="0">
                <a:solidFill>
                  <a:schemeClr val="tx1"/>
                </a:solidFill>
                <a:effectLst/>
                <a:latin typeface="+mn-lt"/>
                <a:ea typeface="+mn-ea"/>
                <a:cs typeface="+mn-cs"/>
              </a:rPr>
              <a:t>, no less than 38pt.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title font size should remain unchanged unless the title length requires it. Header font size must remain larger than 72pt and in </a:t>
            </a:r>
            <a:r>
              <a:rPr lang="en-US" sz="1200" b="1" kern="1200" dirty="0">
                <a:solidFill>
                  <a:schemeClr val="tx1"/>
                </a:solidFill>
                <a:effectLst/>
                <a:latin typeface="+mn-lt"/>
                <a:ea typeface="+mn-ea"/>
                <a:cs typeface="+mn-cs"/>
              </a:rPr>
              <a:t>Bold</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text box shown in the example slide can accommodate roughly 375 characters, not counting spaces. Please stay within the character count.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 images must have </a:t>
            </a:r>
            <a:r>
              <a:rPr lang="en-US" sz="1200" b="1" kern="1200" dirty="0">
                <a:solidFill>
                  <a:schemeClr val="tx1"/>
                </a:solidFill>
                <a:effectLst/>
                <a:latin typeface="+mn-lt"/>
                <a:ea typeface="+mn-ea"/>
                <a:cs typeface="+mn-cs"/>
              </a:rPr>
              <a:t>Alternate Text</a:t>
            </a:r>
            <a:r>
              <a:rPr lang="en-US" sz="1200" kern="1200" dirty="0">
                <a:solidFill>
                  <a:schemeClr val="tx1"/>
                </a:solidFill>
                <a:effectLst/>
                <a:latin typeface="+mn-lt"/>
                <a:ea typeface="+mn-ea"/>
                <a:cs typeface="+mn-cs"/>
              </a:rPr>
              <a:t>, meaning that a brief description must be included describing the image for those using a screen reader. Simply insert an image &gt; right-click on the image &gt; select </a:t>
            </a:r>
            <a:r>
              <a:rPr lang="en-US" sz="1200" b="1" kern="1200" dirty="0">
                <a:solidFill>
                  <a:schemeClr val="tx1"/>
                </a:solidFill>
                <a:effectLst/>
                <a:latin typeface="+mn-lt"/>
                <a:ea typeface="+mn-ea"/>
                <a:cs typeface="+mn-cs"/>
              </a:rPr>
              <a:t>Edit Alt Text</a:t>
            </a:r>
            <a:r>
              <a:rPr lang="en-US" sz="1200" kern="1200" dirty="0">
                <a:solidFill>
                  <a:schemeClr val="tx1"/>
                </a:solidFill>
                <a:effectLst/>
                <a:latin typeface="+mn-lt"/>
                <a:ea typeface="+mn-ea"/>
                <a:cs typeface="+mn-cs"/>
              </a:rPr>
              <a:t> &gt; and include the description.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provided guidelines so you know how far the content should extend on the slide, simply turn on the Guides under the View tab.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Please hide or delete any unused slides.</a:t>
            </a:r>
          </a:p>
          <a:p>
            <a:pPr marL="0" indent="0">
              <a:buFont typeface="Arial" panose="020B0604020202020204" pitchFamily="34" charset="0"/>
              <a:buNone/>
            </a:pPr>
            <a:endParaRPr lang="en-US" sz="1200" dirty="0"/>
          </a:p>
          <a:p>
            <a:pPr marL="171450" indent="-171450">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83BAA13B-ED6E-0647-9754-4852377F8D3B}" type="slidenum">
              <a:rPr lang="en-US" smtClean="0"/>
              <a:t>1</a:t>
            </a:fld>
            <a:endParaRPr lang="en-US"/>
          </a:p>
        </p:txBody>
      </p:sp>
    </p:spTree>
    <p:extLst>
      <p:ext uri="{BB962C8B-B14F-4D97-AF65-F5344CB8AC3E}">
        <p14:creationId xmlns:p14="http://schemas.microsoft.com/office/powerpoint/2010/main" val="339213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6817362"/>
            <a:ext cx="37307520" cy="4704080"/>
          </a:xfrm>
        </p:spPr>
        <p:txBody>
          <a:bodyPr/>
          <a:lstStyle/>
          <a:p>
            <a:r>
              <a:rPr lang="en-US"/>
              <a:t>Click to edit Master title style</a:t>
            </a:r>
          </a:p>
        </p:txBody>
      </p:sp>
      <p:sp>
        <p:nvSpPr>
          <p:cNvPr id="3" name="Subtitle 2"/>
          <p:cNvSpPr>
            <a:spLocks noGrp="1"/>
          </p:cNvSpPr>
          <p:nvPr>
            <p:ph type="subTitle" idx="1"/>
          </p:nvPr>
        </p:nvSpPr>
        <p:spPr>
          <a:xfrm>
            <a:off x="6583680" y="12435840"/>
            <a:ext cx="30723840" cy="5608320"/>
          </a:xfrm>
        </p:spPr>
        <p:txBody>
          <a:bodyPr/>
          <a:lstStyle>
            <a:lvl1pPr marL="0" indent="0" algn="ctr">
              <a:buNone/>
              <a:defRPr>
                <a:solidFill>
                  <a:schemeClr val="tx1">
                    <a:tint val="75000"/>
                  </a:schemeClr>
                </a:solidFill>
              </a:defRPr>
            </a:lvl1pPr>
            <a:lvl2pPr marL="2717048" indent="0" algn="ctr">
              <a:buNone/>
              <a:defRPr>
                <a:solidFill>
                  <a:schemeClr val="tx1">
                    <a:tint val="75000"/>
                  </a:schemeClr>
                </a:solidFill>
              </a:defRPr>
            </a:lvl2pPr>
            <a:lvl3pPr marL="5434096" indent="0" algn="ctr">
              <a:buNone/>
              <a:defRPr>
                <a:solidFill>
                  <a:schemeClr val="tx1">
                    <a:tint val="75000"/>
                  </a:schemeClr>
                </a:solidFill>
              </a:defRPr>
            </a:lvl3pPr>
            <a:lvl4pPr marL="8151144" indent="0" algn="ctr">
              <a:buNone/>
              <a:defRPr>
                <a:solidFill>
                  <a:schemeClr val="tx1">
                    <a:tint val="75000"/>
                  </a:schemeClr>
                </a:solidFill>
              </a:defRPr>
            </a:lvl4pPr>
            <a:lvl5pPr marL="10868193" indent="0" algn="ctr">
              <a:buNone/>
              <a:defRPr>
                <a:solidFill>
                  <a:schemeClr val="tx1">
                    <a:tint val="75000"/>
                  </a:schemeClr>
                </a:solidFill>
              </a:defRPr>
            </a:lvl5pPr>
            <a:lvl6pPr marL="13585241" indent="0" algn="ctr">
              <a:buNone/>
              <a:defRPr>
                <a:solidFill>
                  <a:schemeClr val="tx1">
                    <a:tint val="75000"/>
                  </a:schemeClr>
                </a:solidFill>
              </a:defRPr>
            </a:lvl6pPr>
            <a:lvl7pPr marL="16302289" indent="0" algn="ctr">
              <a:buNone/>
              <a:defRPr>
                <a:solidFill>
                  <a:schemeClr val="tx1">
                    <a:tint val="75000"/>
                  </a:schemeClr>
                </a:solidFill>
              </a:defRPr>
            </a:lvl7pPr>
            <a:lvl8pPr marL="19019337" indent="0" algn="ctr">
              <a:buNone/>
              <a:defRPr>
                <a:solidFill>
                  <a:schemeClr val="tx1">
                    <a:tint val="75000"/>
                  </a:schemeClr>
                </a:solidFill>
              </a:defRPr>
            </a:lvl8pPr>
            <a:lvl9pPr marL="2173638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C53DFAC-C02B-B34D-B7BA-B4F9A8DDE148}"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173734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C53DFAC-C02B-B34D-B7BA-B4F9A8DDE148}"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2161447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14102081"/>
            <a:ext cx="37307520" cy="4358640"/>
          </a:xfrm>
        </p:spPr>
        <p:txBody>
          <a:bodyPr anchor="t"/>
          <a:lstStyle>
            <a:lvl1pPr algn="l">
              <a:defRPr sz="23800" b="1" cap="all"/>
            </a:lvl1pPr>
          </a:lstStyle>
          <a:p>
            <a:r>
              <a:rPr lang="en-US"/>
              <a:t>Click to edit Master title style</a:t>
            </a:r>
          </a:p>
        </p:txBody>
      </p:sp>
      <p:sp>
        <p:nvSpPr>
          <p:cNvPr id="3" name="Text Placeholder 2"/>
          <p:cNvSpPr>
            <a:spLocks noGrp="1"/>
          </p:cNvSpPr>
          <p:nvPr>
            <p:ph type="body" idx="1"/>
          </p:nvPr>
        </p:nvSpPr>
        <p:spPr>
          <a:xfrm>
            <a:off x="3467102" y="9301484"/>
            <a:ext cx="37307520" cy="4800599"/>
          </a:xfrm>
        </p:spPr>
        <p:txBody>
          <a:bodyPr anchor="b"/>
          <a:lstStyle>
            <a:lvl1pPr marL="0" indent="0">
              <a:buNone/>
              <a:defRPr sz="11900">
                <a:solidFill>
                  <a:schemeClr val="tx1">
                    <a:tint val="75000"/>
                  </a:schemeClr>
                </a:solidFill>
              </a:defRPr>
            </a:lvl1pPr>
            <a:lvl2pPr marL="2717048" indent="0">
              <a:buNone/>
              <a:defRPr sz="10700">
                <a:solidFill>
                  <a:schemeClr val="tx1">
                    <a:tint val="75000"/>
                  </a:schemeClr>
                </a:solidFill>
              </a:defRPr>
            </a:lvl2pPr>
            <a:lvl3pPr marL="5434096" indent="0">
              <a:buNone/>
              <a:defRPr sz="9500">
                <a:solidFill>
                  <a:schemeClr val="tx1">
                    <a:tint val="75000"/>
                  </a:schemeClr>
                </a:solidFill>
              </a:defRPr>
            </a:lvl3pPr>
            <a:lvl4pPr marL="8151144" indent="0">
              <a:buNone/>
              <a:defRPr sz="8300">
                <a:solidFill>
                  <a:schemeClr val="tx1">
                    <a:tint val="75000"/>
                  </a:schemeClr>
                </a:solidFill>
              </a:defRPr>
            </a:lvl4pPr>
            <a:lvl5pPr marL="10868193" indent="0">
              <a:buNone/>
              <a:defRPr sz="8300">
                <a:solidFill>
                  <a:schemeClr val="tx1">
                    <a:tint val="75000"/>
                  </a:schemeClr>
                </a:solidFill>
              </a:defRPr>
            </a:lvl5pPr>
            <a:lvl6pPr marL="13585241" indent="0">
              <a:buNone/>
              <a:defRPr sz="8300">
                <a:solidFill>
                  <a:schemeClr val="tx1">
                    <a:tint val="75000"/>
                  </a:schemeClr>
                </a:solidFill>
              </a:defRPr>
            </a:lvl6pPr>
            <a:lvl7pPr marL="16302289" indent="0">
              <a:buNone/>
              <a:defRPr sz="8300">
                <a:solidFill>
                  <a:schemeClr val="tx1">
                    <a:tint val="75000"/>
                  </a:schemeClr>
                </a:solidFill>
              </a:defRPr>
            </a:lvl7pPr>
            <a:lvl8pPr marL="19019337" indent="0">
              <a:buNone/>
              <a:defRPr sz="8300">
                <a:solidFill>
                  <a:schemeClr val="tx1">
                    <a:tint val="75000"/>
                  </a:schemeClr>
                </a:solidFill>
              </a:defRPr>
            </a:lvl8pPr>
            <a:lvl9pPr marL="21736385" indent="0">
              <a:buNone/>
              <a:defRPr sz="8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53DFAC-C02B-B34D-B7BA-B4F9A8DDE148}"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529842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5120641"/>
            <a:ext cx="19385280" cy="14483082"/>
          </a:xfrm>
        </p:spPr>
        <p:txBody>
          <a:bodyPr/>
          <a:lstStyle>
            <a:lvl1pPr>
              <a:defRPr sz="16600"/>
            </a:lvl1pPr>
            <a:lvl2pPr>
              <a:defRPr sz="14300"/>
            </a:lvl2pPr>
            <a:lvl3pPr>
              <a:defRPr sz="11900"/>
            </a:lvl3pPr>
            <a:lvl4pPr>
              <a:defRPr sz="10700"/>
            </a:lvl4pPr>
            <a:lvl5pPr>
              <a:defRPr sz="10700"/>
            </a:lvl5pPr>
            <a:lvl6pPr>
              <a:defRPr sz="10700"/>
            </a:lvl6pPr>
            <a:lvl7pPr>
              <a:defRPr sz="10700"/>
            </a:lvl7pPr>
            <a:lvl8pPr>
              <a:defRPr sz="10700"/>
            </a:lvl8pPr>
            <a:lvl9pPr>
              <a:defRPr sz="10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5120641"/>
            <a:ext cx="19385280" cy="14483082"/>
          </a:xfrm>
        </p:spPr>
        <p:txBody>
          <a:bodyPr/>
          <a:lstStyle>
            <a:lvl1pPr>
              <a:defRPr sz="16600"/>
            </a:lvl1pPr>
            <a:lvl2pPr>
              <a:defRPr sz="14300"/>
            </a:lvl2pPr>
            <a:lvl3pPr>
              <a:defRPr sz="11900"/>
            </a:lvl3pPr>
            <a:lvl4pPr>
              <a:defRPr sz="10700"/>
            </a:lvl4pPr>
            <a:lvl5pPr>
              <a:defRPr sz="10700"/>
            </a:lvl5pPr>
            <a:lvl6pPr>
              <a:defRPr sz="10700"/>
            </a:lvl6pPr>
            <a:lvl7pPr>
              <a:defRPr sz="10700"/>
            </a:lvl7pPr>
            <a:lvl8pPr>
              <a:defRPr sz="10700"/>
            </a:lvl8pPr>
            <a:lvl9pPr>
              <a:defRPr sz="10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53DFAC-C02B-B34D-B7BA-B4F9A8DDE148}"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153314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4912362"/>
            <a:ext cx="19392902" cy="2047239"/>
          </a:xfrm>
        </p:spPr>
        <p:txBody>
          <a:bodyPr anchor="b"/>
          <a:lstStyle>
            <a:lvl1pPr marL="0" indent="0">
              <a:buNone/>
              <a:defRPr sz="14300" b="1"/>
            </a:lvl1pPr>
            <a:lvl2pPr marL="2717048" indent="0">
              <a:buNone/>
              <a:defRPr sz="11900" b="1"/>
            </a:lvl2pPr>
            <a:lvl3pPr marL="5434096" indent="0">
              <a:buNone/>
              <a:defRPr sz="10700" b="1"/>
            </a:lvl3pPr>
            <a:lvl4pPr marL="8151144" indent="0">
              <a:buNone/>
              <a:defRPr sz="9500" b="1"/>
            </a:lvl4pPr>
            <a:lvl5pPr marL="10868193" indent="0">
              <a:buNone/>
              <a:defRPr sz="9500" b="1"/>
            </a:lvl5pPr>
            <a:lvl6pPr marL="13585241" indent="0">
              <a:buNone/>
              <a:defRPr sz="9500" b="1"/>
            </a:lvl6pPr>
            <a:lvl7pPr marL="16302289" indent="0">
              <a:buNone/>
              <a:defRPr sz="9500" b="1"/>
            </a:lvl7pPr>
            <a:lvl8pPr marL="19019337" indent="0">
              <a:buNone/>
              <a:defRPr sz="9500" b="1"/>
            </a:lvl8pPr>
            <a:lvl9pPr marL="21736385" indent="0">
              <a:buNone/>
              <a:defRPr sz="9500" b="1"/>
            </a:lvl9pPr>
          </a:lstStyle>
          <a:p>
            <a:pPr lvl="0"/>
            <a:r>
              <a:rPr lang="en-US" dirty="0"/>
              <a:t>Click to edit Master text styles</a:t>
            </a:r>
          </a:p>
        </p:txBody>
      </p:sp>
      <p:sp>
        <p:nvSpPr>
          <p:cNvPr id="4" name="Content Placeholder 3"/>
          <p:cNvSpPr>
            <a:spLocks noGrp="1"/>
          </p:cNvSpPr>
          <p:nvPr>
            <p:ph sz="half" idx="2"/>
          </p:nvPr>
        </p:nvSpPr>
        <p:spPr>
          <a:xfrm>
            <a:off x="2194561" y="6959601"/>
            <a:ext cx="19392902" cy="12644122"/>
          </a:xfrm>
        </p:spPr>
        <p:txBody>
          <a:bodyPr/>
          <a:lstStyle>
            <a:lvl1pPr>
              <a:defRPr sz="14300"/>
            </a:lvl1pPr>
            <a:lvl2pPr>
              <a:defRPr sz="11900"/>
            </a:lvl2pPr>
            <a:lvl3pPr>
              <a:defRPr sz="107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4912362"/>
            <a:ext cx="19400520" cy="2047239"/>
          </a:xfrm>
        </p:spPr>
        <p:txBody>
          <a:bodyPr anchor="b"/>
          <a:lstStyle>
            <a:lvl1pPr marL="0" indent="0">
              <a:buNone/>
              <a:defRPr sz="14300" b="1"/>
            </a:lvl1pPr>
            <a:lvl2pPr marL="2717048" indent="0">
              <a:buNone/>
              <a:defRPr sz="11900" b="1"/>
            </a:lvl2pPr>
            <a:lvl3pPr marL="5434096" indent="0">
              <a:buNone/>
              <a:defRPr sz="10700" b="1"/>
            </a:lvl3pPr>
            <a:lvl4pPr marL="8151144" indent="0">
              <a:buNone/>
              <a:defRPr sz="9500" b="1"/>
            </a:lvl4pPr>
            <a:lvl5pPr marL="10868193" indent="0">
              <a:buNone/>
              <a:defRPr sz="9500" b="1"/>
            </a:lvl5pPr>
            <a:lvl6pPr marL="13585241" indent="0">
              <a:buNone/>
              <a:defRPr sz="9500" b="1"/>
            </a:lvl6pPr>
            <a:lvl7pPr marL="16302289" indent="0">
              <a:buNone/>
              <a:defRPr sz="9500" b="1"/>
            </a:lvl7pPr>
            <a:lvl8pPr marL="19019337" indent="0">
              <a:buNone/>
              <a:defRPr sz="9500" b="1"/>
            </a:lvl8pPr>
            <a:lvl9pPr marL="21736385" indent="0">
              <a:buNone/>
              <a:defRPr sz="9500" b="1"/>
            </a:lvl9pPr>
          </a:lstStyle>
          <a:p>
            <a:pPr lvl="0"/>
            <a:r>
              <a:rPr lang="en-US"/>
              <a:t>Click to edit Master text styles</a:t>
            </a:r>
          </a:p>
        </p:txBody>
      </p:sp>
      <p:sp>
        <p:nvSpPr>
          <p:cNvPr id="6" name="Content Placeholder 5"/>
          <p:cNvSpPr>
            <a:spLocks noGrp="1"/>
          </p:cNvSpPr>
          <p:nvPr>
            <p:ph sz="quarter" idx="4"/>
          </p:nvPr>
        </p:nvSpPr>
        <p:spPr>
          <a:xfrm>
            <a:off x="22296122" y="6959601"/>
            <a:ext cx="19400520" cy="12644122"/>
          </a:xfrm>
        </p:spPr>
        <p:txBody>
          <a:bodyPr/>
          <a:lstStyle>
            <a:lvl1pPr>
              <a:defRPr sz="14300"/>
            </a:lvl1pPr>
            <a:lvl2pPr>
              <a:defRPr sz="11900"/>
            </a:lvl2pPr>
            <a:lvl3pPr>
              <a:defRPr sz="107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53DFAC-C02B-B34D-B7BA-B4F9A8DDE148}" type="datetimeFigureOut">
              <a:rPr lang="en-US" smtClean="0"/>
              <a:t>6/8/25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165484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53DFAC-C02B-B34D-B7BA-B4F9A8DDE148}" type="datetimeFigureOut">
              <a:rPr lang="en-US" smtClean="0"/>
              <a:t>6/8/25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3876796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53DFAC-C02B-B34D-B7BA-B4F9A8DDE148}" type="datetimeFigureOut">
              <a:rPr lang="en-US" smtClean="0"/>
              <a:t>6/8/25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DD7080-6E86-A04A-B72E-A341315919B7}" type="slidenum">
              <a:rPr lang="en-US" smtClean="0"/>
              <a:t>‹#›</a:t>
            </a:fld>
            <a:endParaRPr lang="en-US"/>
          </a:p>
        </p:txBody>
      </p:sp>
      <p:sp>
        <p:nvSpPr>
          <p:cNvPr id="5" name="Content Placeholder 3"/>
          <p:cNvSpPr>
            <a:spLocks noGrp="1"/>
          </p:cNvSpPr>
          <p:nvPr>
            <p:ph sz="half" idx="2"/>
          </p:nvPr>
        </p:nvSpPr>
        <p:spPr>
          <a:xfrm>
            <a:off x="12486640" y="2895600"/>
            <a:ext cx="19392900" cy="12644438"/>
          </a:xfrm>
          <a:prstGeom prst="rect">
            <a:avLst/>
          </a:prstGeom>
        </p:spPr>
        <p:txBody>
          <a:bodyPr/>
          <a:lstStyle>
            <a:lvl1pPr>
              <a:defRPr sz="2400"/>
            </a:lvl1pPr>
            <a:lvl2pPr>
              <a:defRPr sz="2000"/>
            </a:lvl2pPr>
            <a:lvl3pPr>
              <a:defRPr sz="1800"/>
            </a:lvl3pPr>
            <a:lvl4pPr marL="8151145" indent="0">
              <a:buNone/>
              <a:defRPr sz="1600"/>
            </a:lvl4pPr>
            <a:lvl5pPr>
              <a:defRPr sz="1600"/>
            </a:lvl5pPr>
            <a:lvl6pPr>
              <a:defRPr sz="1600"/>
            </a:lvl6pPr>
            <a:lvl7pPr>
              <a:defRPr sz="1600"/>
            </a:lvl7pPr>
            <a:lvl8pPr>
              <a:defRPr sz="1600"/>
            </a:lvl8pPr>
            <a:lvl9pPr>
              <a:defRPr sz="1600"/>
            </a:lvl9pPr>
          </a:lstStyle>
          <a:p>
            <a:pPr lvl="3"/>
            <a:endParaRPr lang="en-US" dirty="0"/>
          </a:p>
        </p:txBody>
      </p:sp>
    </p:spTree>
    <p:extLst>
      <p:ext uri="{BB962C8B-B14F-4D97-AF65-F5344CB8AC3E}">
        <p14:creationId xmlns:p14="http://schemas.microsoft.com/office/powerpoint/2010/main" val="31713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Chart Placeholder 6"/>
          <p:cNvSpPr>
            <a:spLocks noGrp="1"/>
          </p:cNvSpPr>
          <p:nvPr>
            <p:ph type="chart" sz="quarter" idx="10"/>
          </p:nvPr>
        </p:nvSpPr>
        <p:spPr>
          <a:xfrm>
            <a:off x="5588000" y="8686800"/>
            <a:ext cx="14325600" cy="3009900"/>
          </a:xfrm>
        </p:spPr>
        <p:txBody>
          <a:bodyPr/>
          <a:lstStyle/>
          <a:p>
            <a:endParaRPr lang="en-US" dirty="0"/>
          </a:p>
        </p:txBody>
      </p:sp>
      <p:sp>
        <p:nvSpPr>
          <p:cNvPr id="9" name="Picture Placeholder 8"/>
          <p:cNvSpPr>
            <a:spLocks noGrp="1"/>
          </p:cNvSpPr>
          <p:nvPr>
            <p:ph type="pic" sz="quarter" idx="11"/>
          </p:nvPr>
        </p:nvSpPr>
        <p:spPr>
          <a:xfrm>
            <a:off x="5638800" y="4876800"/>
            <a:ext cx="33680400" cy="2819400"/>
          </a:xfrm>
        </p:spPr>
        <p:txBody>
          <a:bodyPr/>
          <a:lstStyle/>
          <a:p>
            <a:endParaRPr lang="en-US"/>
          </a:p>
        </p:txBody>
      </p:sp>
      <p:sp>
        <p:nvSpPr>
          <p:cNvPr id="12" name="Chart Placeholder 6"/>
          <p:cNvSpPr>
            <a:spLocks noGrp="1"/>
          </p:cNvSpPr>
          <p:nvPr>
            <p:ph type="chart" sz="quarter" idx="12"/>
          </p:nvPr>
        </p:nvSpPr>
        <p:spPr>
          <a:xfrm>
            <a:off x="5537200" y="12687300"/>
            <a:ext cx="14325600" cy="3009900"/>
          </a:xfrm>
        </p:spPr>
        <p:txBody>
          <a:bodyPr/>
          <a:lstStyle/>
          <a:p>
            <a:endParaRPr lang="en-US" dirty="0"/>
          </a:p>
        </p:txBody>
      </p:sp>
    </p:spTree>
    <p:extLst>
      <p:ext uri="{BB962C8B-B14F-4D97-AF65-F5344CB8AC3E}">
        <p14:creationId xmlns:p14="http://schemas.microsoft.com/office/powerpoint/2010/main" val="144658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5" y="873760"/>
            <a:ext cx="14439902" cy="3718560"/>
          </a:xfrm>
        </p:spPr>
        <p:txBody>
          <a:bodyPr anchor="b"/>
          <a:lstStyle>
            <a:lvl1pPr algn="l">
              <a:defRPr sz="11900" b="1"/>
            </a:lvl1pPr>
          </a:lstStyle>
          <a:p>
            <a:r>
              <a:rPr lang="en-US"/>
              <a:t>Click to edit Master title style</a:t>
            </a:r>
          </a:p>
        </p:txBody>
      </p:sp>
      <p:sp>
        <p:nvSpPr>
          <p:cNvPr id="3" name="Content Placeholder 2"/>
          <p:cNvSpPr>
            <a:spLocks noGrp="1"/>
          </p:cNvSpPr>
          <p:nvPr>
            <p:ph idx="1"/>
          </p:nvPr>
        </p:nvSpPr>
        <p:spPr>
          <a:xfrm>
            <a:off x="17160240" y="873762"/>
            <a:ext cx="24536400" cy="18729962"/>
          </a:xfrm>
        </p:spPr>
        <p:txBody>
          <a:bodyPr/>
          <a:lstStyle>
            <a:lvl1pPr>
              <a:defRPr sz="19000"/>
            </a:lvl1pPr>
            <a:lvl2pPr>
              <a:defRPr sz="16600"/>
            </a:lvl2pPr>
            <a:lvl3pPr>
              <a:defRPr sz="14300"/>
            </a:lvl3pPr>
            <a:lvl4pPr>
              <a:defRPr sz="11900"/>
            </a:lvl4pPr>
            <a:lvl5pPr>
              <a:defRPr sz="11900"/>
            </a:lvl5pPr>
            <a:lvl6pPr>
              <a:defRPr sz="11900"/>
            </a:lvl6pPr>
            <a:lvl7pPr>
              <a:defRPr sz="11900"/>
            </a:lvl7pPr>
            <a:lvl8pPr>
              <a:defRPr sz="11900"/>
            </a:lvl8pPr>
            <a:lvl9pPr>
              <a:defRPr sz="1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5" y="4592322"/>
            <a:ext cx="14439902" cy="15011402"/>
          </a:xfrm>
        </p:spPr>
        <p:txBody>
          <a:bodyPr/>
          <a:lstStyle>
            <a:lvl1pPr marL="0" indent="0">
              <a:buNone/>
              <a:defRPr sz="8300"/>
            </a:lvl1pPr>
            <a:lvl2pPr marL="2717048" indent="0">
              <a:buNone/>
              <a:defRPr sz="7100"/>
            </a:lvl2pPr>
            <a:lvl3pPr marL="5434096" indent="0">
              <a:buNone/>
              <a:defRPr sz="5900"/>
            </a:lvl3pPr>
            <a:lvl4pPr marL="8151144" indent="0">
              <a:buNone/>
              <a:defRPr sz="5300"/>
            </a:lvl4pPr>
            <a:lvl5pPr marL="10868193" indent="0">
              <a:buNone/>
              <a:defRPr sz="5300"/>
            </a:lvl5pPr>
            <a:lvl6pPr marL="13585241" indent="0">
              <a:buNone/>
              <a:defRPr sz="5300"/>
            </a:lvl6pPr>
            <a:lvl7pPr marL="16302289" indent="0">
              <a:buNone/>
              <a:defRPr sz="5300"/>
            </a:lvl7pPr>
            <a:lvl8pPr marL="19019337" indent="0">
              <a:buNone/>
              <a:defRPr sz="5300"/>
            </a:lvl8pPr>
            <a:lvl9pPr marL="21736385" indent="0">
              <a:buNone/>
              <a:defRPr sz="5300"/>
            </a:lvl9pPr>
          </a:lstStyle>
          <a:p>
            <a:pPr lvl="0"/>
            <a:r>
              <a:rPr lang="en-US"/>
              <a:t>Click to edit Master text styles</a:t>
            </a:r>
          </a:p>
        </p:txBody>
      </p:sp>
      <p:sp>
        <p:nvSpPr>
          <p:cNvPr id="5" name="Date Placeholder 4"/>
          <p:cNvSpPr>
            <a:spLocks noGrp="1"/>
          </p:cNvSpPr>
          <p:nvPr>
            <p:ph type="dt" sz="half" idx="10"/>
          </p:nvPr>
        </p:nvSpPr>
        <p:spPr/>
        <p:txBody>
          <a:bodyPr/>
          <a:lstStyle/>
          <a:p>
            <a:fld id="{6C53DFAC-C02B-B34D-B7BA-B4F9A8DDE148}"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3647456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15361921"/>
            <a:ext cx="26334720" cy="1813562"/>
          </a:xfrm>
        </p:spPr>
        <p:txBody>
          <a:bodyPr anchor="b"/>
          <a:lstStyle>
            <a:lvl1pPr algn="l">
              <a:defRPr sz="11900" b="1"/>
            </a:lvl1pPr>
          </a:lstStyle>
          <a:p>
            <a:r>
              <a:rPr lang="en-US"/>
              <a:t>Click to edit Master title style</a:t>
            </a:r>
          </a:p>
        </p:txBody>
      </p:sp>
      <p:sp>
        <p:nvSpPr>
          <p:cNvPr id="3" name="Picture Placeholder 2"/>
          <p:cNvSpPr>
            <a:spLocks noGrp="1"/>
          </p:cNvSpPr>
          <p:nvPr>
            <p:ph type="pic" idx="1"/>
          </p:nvPr>
        </p:nvSpPr>
        <p:spPr>
          <a:xfrm>
            <a:off x="8602982" y="1960880"/>
            <a:ext cx="26334720" cy="13167360"/>
          </a:xfrm>
        </p:spPr>
        <p:txBody>
          <a:bodyPr/>
          <a:lstStyle>
            <a:lvl1pPr marL="0" indent="0">
              <a:buNone/>
              <a:defRPr sz="19000"/>
            </a:lvl1pPr>
            <a:lvl2pPr marL="2717048" indent="0">
              <a:buNone/>
              <a:defRPr sz="16600"/>
            </a:lvl2pPr>
            <a:lvl3pPr marL="5434096" indent="0">
              <a:buNone/>
              <a:defRPr sz="14300"/>
            </a:lvl3pPr>
            <a:lvl4pPr marL="8151144" indent="0">
              <a:buNone/>
              <a:defRPr sz="11900"/>
            </a:lvl4pPr>
            <a:lvl5pPr marL="10868193" indent="0">
              <a:buNone/>
              <a:defRPr sz="11900"/>
            </a:lvl5pPr>
            <a:lvl6pPr marL="13585241" indent="0">
              <a:buNone/>
              <a:defRPr sz="11900"/>
            </a:lvl6pPr>
            <a:lvl7pPr marL="16302289" indent="0">
              <a:buNone/>
              <a:defRPr sz="11900"/>
            </a:lvl7pPr>
            <a:lvl8pPr marL="19019337" indent="0">
              <a:buNone/>
              <a:defRPr sz="11900"/>
            </a:lvl8pPr>
            <a:lvl9pPr marL="21736385" indent="0">
              <a:buNone/>
              <a:defRPr sz="11900"/>
            </a:lvl9pPr>
          </a:lstStyle>
          <a:p>
            <a:endParaRPr lang="en-US"/>
          </a:p>
        </p:txBody>
      </p:sp>
      <p:sp>
        <p:nvSpPr>
          <p:cNvPr id="4" name="Text Placeholder 3"/>
          <p:cNvSpPr>
            <a:spLocks noGrp="1"/>
          </p:cNvSpPr>
          <p:nvPr>
            <p:ph type="body" sz="half" idx="2"/>
          </p:nvPr>
        </p:nvSpPr>
        <p:spPr>
          <a:xfrm>
            <a:off x="8602982" y="17175482"/>
            <a:ext cx="26334720" cy="2575559"/>
          </a:xfrm>
        </p:spPr>
        <p:txBody>
          <a:bodyPr/>
          <a:lstStyle>
            <a:lvl1pPr marL="0" indent="0">
              <a:buNone/>
              <a:defRPr sz="8300"/>
            </a:lvl1pPr>
            <a:lvl2pPr marL="2717048" indent="0">
              <a:buNone/>
              <a:defRPr sz="7100"/>
            </a:lvl2pPr>
            <a:lvl3pPr marL="5434096" indent="0">
              <a:buNone/>
              <a:defRPr sz="5900"/>
            </a:lvl3pPr>
            <a:lvl4pPr marL="8151144" indent="0">
              <a:buNone/>
              <a:defRPr sz="5300"/>
            </a:lvl4pPr>
            <a:lvl5pPr marL="10868193" indent="0">
              <a:buNone/>
              <a:defRPr sz="5300"/>
            </a:lvl5pPr>
            <a:lvl6pPr marL="13585241" indent="0">
              <a:buNone/>
              <a:defRPr sz="5300"/>
            </a:lvl6pPr>
            <a:lvl7pPr marL="16302289" indent="0">
              <a:buNone/>
              <a:defRPr sz="5300"/>
            </a:lvl7pPr>
            <a:lvl8pPr marL="19019337" indent="0">
              <a:buNone/>
              <a:defRPr sz="5300"/>
            </a:lvl8pPr>
            <a:lvl9pPr marL="21736385" indent="0">
              <a:buNone/>
              <a:defRPr sz="5300"/>
            </a:lvl9pPr>
          </a:lstStyle>
          <a:p>
            <a:pPr lvl="0"/>
            <a:r>
              <a:rPr lang="en-US"/>
              <a:t>Click to edit Master text styles</a:t>
            </a:r>
          </a:p>
        </p:txBody>
      </p:sp>
      <p:sp>
        <p:nvSpPr>
          <p:cNvPr id="5" name="Date Placeholder 4"/>
          <p:cNvSpPr>
            <a:spLocks noGrp="1"/>
          </p:cNvSpPr>
          <p:nvPr>
            <p:ph type="dt" sz="half" idx="10"/>
          </p:nvPr>
        </p:nvSpPr>
        <p:spPr/>
        <p:txBody>
          <a:bodyPr/>
          <a:lstStyle/>
          <a:p>
            <a:fld id="{6C53DFAC-C02B-B34D-B7BA-B4F9A8DDE148}"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2810652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53DFAC-C02B-B34D-B7BA-B4F9A8DDE148}"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2382660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878843"/>
            <a:ext cx="9875520" cy="18724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878843"/>
            <a:ext cx="28895040" cy="18724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53DFAC-C02B-B34D-B7BA-B4F9A8DDE148}"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DD7080-6E86-A04A-B72E-A341315919B7}" type="slidenum">
              <a:rPr lang="en-US" smtClean="0"/>
              <a:t>‹#›</a:t>
            </a:fld>
            <a:endParaRPr lang="en-US"/>
          </a:p>
        </p:txBody>
      </p:sp>
    </p:spTree>
    <p:extLst>
      <p:ext uri="{BB962C8B-B14F-4D97-AF65-F5344CB8AC3E}">
        <p14:creationId xmlns:p14="http://schemas.microsoft.com/office/powerpoint/2010/main" val="2639121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54EFF535-3270-2147-A996-C04703AE7218}"/>
              </a:ext>
            </a:extLst>
          </p:cNvPr>
          <p:cNvGrpSpPr/>
          <p:nvPr userDrawn="1"/>
        </p:nvGrpSpPr>
        <p:grpSpPr>
          <a:xfrm>
            <a:off x="-1" y="-1"/>
            <a:ext cx="43891201" cy="5181603"/>
            <a:chOff x="-1" y="-1"/>
            <a:chExt cx="44145275" cy="5181603"/>
          </a:xfrm>
          <a:solidFill>
            <a:srgbClr val="702B84"/>
          </a:solidFill>
        </p:grpSpPr>
        <p:sp>
          <p:nvSpPr>
            <p:cNvPr id="35" name="Manual Input 34">
              <a:extLst>
                <a:ext uri="{FF2B5EF4-FFF2-40B4-BE49-F238E27FC236}">
                  <a16:creationId xmlns:a16="http://schemas.microsoft.com/office/drawing/2014/main" id="{AE3E7891-3892-634F-B574-57D1953A99FF}"/>
                </a:ext>
              </a:extLst>
            </p:cNvPr>
            <p:cNvSpPr/>
            <p:nvPr/>
          </p:nvSpPr>
          <p:spPr>
            <a:xfrm rot="10800000" flipH="1">
              <a:off x="0" y="838201"/>
              <a:ext cx="44145274" cy="4343401"/>
            </a:xfrm>
            <a:prstGeom prst="flowChartManualInput">
              <a:avLst/>
            </a:prstGeom>
            <a:solidFill>
              <a:srgbClr val="8BC5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Manual Input 35">
              <a:extLst>
                <a:ext uri="{FF2B5EF4-FFF2-40B4-BE49-F238E27FC236}">
                  <a16:creationId xmlns:a16="http://schemas.microsoft.com/office/drawing/2014/main" id="{A5CCFEFE-9A32-9248-BFB8-536705C6F34F}"/>
                </a:ext>
              </a:extLst>
            </p:cNvPr>
            <p:cNvSpPr/>
            <p:nvPr/>
          </p:nvSpPr>
          <p:spPr>
            <a:xfrm rot="10800000">
              <a:off x="-1" y="-1"/>
              <a:ext cx="44145274" cy="4343401"/>
            </a:xfrm>
            <a:prstGeom prst="flowChartManualInpu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Content Placeholder 6"/>
          <p:cNvSpPr>
            <a:spLocks noGrp="1"/>
          </p:cNvSpPr>
          <p:nvPr>
            <p:ph sz="quarter" idx="13" hasCustomPrompt="1"/>
          </p:nvPr>
        </p:nvSpPr>
        <p:spPr>
          <a:xfrm>
            <a:off x="767851" y="6834406"/>
            <a:ext cx="6182569" cy="4904049"/>
          </a:xfrm>
          <a:solidFill>
            <a:schemeClr val="accent4">
              <a:lumMod val="20000"/>
              <a:lumOff val="80000"/>
            </a:schemeClr>
          </a:solidFill>
          <a:ln>
            <a:solidFill>
              <a:schemeClr val="accent1"/>
            </a:solidFill>
          </a:ln>
        </p:spPr>
        <p:txBody>
          <a:bodyPr>
            <a:noAutofit/>
          </a:bodyPr>
          <a:lstStyle>
            <a:lvl1pPr marL="0" indent="0">
              <a:buNone/>
              <a:defRPr sz="6000"/>
            </a:lvl1pPr>
            <a:lvl2pPr>
              <a:defRPr sz="3200"/>
            </a:lvl2pPr>
            <a:lvl3pPr>
              <a:defRPr sz="3200"/>
            </a:lvl3pPr>
            <a:lvl4pPr>
              <a:defRPr sz="3200"/>
            </a:lvl4pPr>
            <a:lvl5pPr>
              <a:defRPr sz="3200"/>
            </a:lvl5pPr>
          </a:lstStyle>
          <a:p>
            <a:pPr lvl="0"/>
            <a:r>
              <a:rPr lang="en-US" dirty="0"/>
              <a:t>Image goes here</a:t>
            </a:r>
          </a:p>
        </p:txBody>
      </p:sp>
      <p:sp>
        <p:nvSpPr>
          <p:cNvPr id="18" name="Rectangle 17">
            <a:extLst>
              <a:ext uri="{FF2B5EF4-FFF2-40B4-BE49-F238E27FC236}">
                <a16:creationId xmlns:a16="http://schemas.microsoft.com/office/drawing/2014/main" id="{CAB5CA13-6F66-214C-9BFD-D525C89F4EF8}"/>
              </a:ext>
            </a:extLst>
          </p:cNvPr>
          <p:cNvSpPr/>
          <p:nvPr userDrawn="1"/>
        </p:nvSpPr>
        <p:spPr>
          <a:xfrm>
            <a:off x="3695" y="19507478"/>
            <a:ext cx="43891202" cy="244250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A1F78FF5-B3F9-8049-AB9A-0FD14FCE9F91}"/>
              </a:ext>
            </a:extLst>
          </p:cNvPr>
          <p:cNvSpPr/>
          <p:nvPr userDrawn="1"/>
        </p:nvSpPr>
        <p:spPr>
          <a:xfrm>
            <a:off x="0" y="12364039"/>
            <a:ext cx="21945600" cy="772688"/>
          </a:xfrm>
          <a:prstGeom prst="rect">
            <a:avLst/>
          </a:prstGeom>
          <a:solidFill>
            <a:srgbClr val="8BC5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r>
              <a:rPr lang="en-US" sz="4800" b="1" dirty="0">
                <a:solidFill>
                  <a:schemeClr val="tx1"/>
                </a:solidFill>
                <a:latin typeface="Arial Bold" panose="020B0704020202020204" pitchFamily="34" charset="0"/>
                <a:cs typeface="Arial Bold" panose="020B0704020202020204" pitchFamily="34" charset="0"/>
              </a:rPr>
              <a:t>Building on Strengths</a:t>
            </a:r>
          </a:p>
        </p:txBody>
      </p:sp>
      <p:sp>
        <p:nvSpPr>
          <p:cNvPr id="20" name="Rectangle 19">
            <a:extLst>
              <a:ext uri="{FF2B5EF4-FFF2-40B4-BE49-F238E27FC236}">
                <a16:creationId xmlns:a16="http://schemas.microsoft.com/office/drawing/2014/main" id="{F1DBD490-404E-5345-8A9D-5C852E870F40}"/>
              </a:ext>
            </a:extLst>
          </p:cNvPr>
          <p:cNvSpPr/>
          <p:nvPr userDrawn="1"/>
        </p:nvSpPr>
        <p:spPr>
          <a:xfrm>
            <a:off x="21949295" y="5399658"/>
            <a:ext cx="21945602" cy="772688"/>
          </a:xfrm>
          <a:prstGeom prst="rect">
            <a:avLst/>
          </a:prstGeom>
          <a:solidFill>
            <a:srgbClr val="8BC5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r>
              <a:rPr lang="en-US" sz="4800" b="1" dirty="0">
                <a:solidFill>
                  <a:schemeClr val="tx1"/>
                </a:solidFill>
                <a:latin typeface="Arial Bold" panose="020B0704020202020204" pitchFamily="34" charset="0"/>
                <a:cs typeface="Arial Bold" panose="020B0704020202020204" pitchFamily="34" charset="0"/>
              </a:rPr>
              <a:t>Collaborative Action</a:t>
            </a:r>
          </a:p>
        </p:txBody>
      </p:sp>
      <p:sp>
        <p:nvSpPr>
          <p:cNvPr id="22" name="Content Placeholder 7">
            <a:extLst>
              <a:ext uri="{FF2B5EF4-FFF2-40B4-BE49-F238E27FC236}">
                <a16:creationId xmlns:a16="http://schemas.microsoft.com/office/drawing/2014/main" id="{F245CAF7-F05F-344B-885C-26AD2BB918FF}"/>
              </a:ext>
            </a:extLst>
          </p:cNvPr>
          <p:cNvSpPr>
            <a:spLocks noGrp="1"/>
          </p:cNvSpPr>
          <p:nvPr userDrawn="1"/>
        </p:nvSpPr>
        <p:spPr>
          <a:xfrm>
            <a:off x="37336428" y="20129501"/>
            <a:ext cx="6317202" cy="1858574"/>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4000" kern="1200">
                <a:solidFill>
                  <a:schemeClr val="tx1"/>
                </a:solidFill>
                <a:latin typeface="+mn-lt"/>
                <a:ea typeface="+mn-ea"/>
                <a:cs typeface="+mn-cs"/>
              </a:defRPr>
            </a:lvl1pPr>
            <a:lvl2pPr marL="2717048" indent="0" algn="l" defTabSz="2717048" rtl="0" eaLnBrk="1" latinLnBrk="0" hangingPunct="1">
              <a:spcBef>
                <a:spcPct val="20000"/>
              </a:spcBef>
              <a:buFont typeface="Arial"/>
              <a:buNone/>
              <a:defRPr sz="3200" kern="1200" baseline="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23" name="Rectangle 22">
            <a:extLst>
              <a:ext uri="{FF2B5EF4-FFF2-40B4-BE49-F238E27FC236}">
                <a16:creationId xmlns:a16="http://schemas.microsoft.com/office/drawing/2014/main" id="{9FE793AD-9CC5-8D43-ABC6-1369B685546E}"/>
              </a:ext>
            </a:extLst>
          </p:cNvPr>
          <p:cNvSpPr/>
          <p:nvPr userDrawn="1"/>
        </p:nvSpPr>
        <p:spPr>
          <a:xfrm>
            <a:off x="-3698" y="19178806"/>
            <a:ext cx="43891202" cy="901817"/>
          </a:xfrm>
          <a:prstGeom prst="rect">
            <a:avLst/>
          </a:prstGeom>
          <a:solidFill>
            <a:srgbClr val="8BC53F"/>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endParaRPr lang="en-US" sz="4000" dirty="0">
              <a:latin typeface="Arial Bold" panose="020B0704020202020204" pitchFamily="34" charset="0"/>
              <a:cs typeface="Arial Bold" panose="020B0704020202020204" pitchFamily="34" charset="0"/>
            </a:endParaRPr>
          </a:p>
        </p:txBody>
      </p:sp>
      <p:sp>
        <p:nvSpPr>
          <p:cNvPr id="24" name="Rectangle 23">
            <a:extLst>
              <a:ext uri="{FF2B5EF4-FFF2-40B4-BE49-F238E27FC236}">
                <a16:creationId xmlns:a16="http://schemas.microsoft.com/office/drawing/2014/main" id="{71689F73-A916-594F-BB09-0F6B9B179A14}"/>
              </a:ext>
            </a:extLst>
          </p:cNvPr>
          <p:cNvSpPr/>
          <p:nvPr userDrawn="1"/>
        </p:nvSpPr>
        <p:spPr>
          <a:xfrm>
            <a:off x="3695" y="5397508"/>
            <a:ext cx="21945603" cy="774838"/>
          </a:xfrm>
          <a:prstGeom prst="rect">
            <a:avLst/>
          </a:prstGeom>
          <a:solidFill>
            <a:srgbClr val="702B84"/>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r>
              <a:rPr lang="en-US" sz="4800" b="1" dirty="0">
                <a:solidFill>
                  <a:schemeClr val="bg1"/>
                </a:solidFill>
                <a:latin typeface="Arial Bold" panose="020B0704020202020204" pitchFamily="34" charset="0"/>
                <a:cs typeface="Arial Bold" panose="020B0704020202020204" pitchFamily="34" charset="0"/>
              </a:rPr>
              <a:t>Community Context</a:t>
            </a:r>
          </a:p>
        </p:txBody>
      </p:sp>
      <p:sp>
        <p:nvSpPr>
          <p:cNvPr id="25" name="Rectangle 24">
            <a:extLst>
              <a:ext uri="{FF2B5EF4-FFF2-40B4-BE49-F238E27FC236}">
                <a16:creationId xmlns:a16="http://schemas.microsoft.com/office/drawing/2014/main" id="{926E5FE6-41C2-C74F-B873-63C9FC2C7285}"/>
              </a:ext>
            </a:extLst>
          </p:cNvPr>
          <p:cNvSpPr/>
          <p:nvPr userDrawn="1"/>
        </p:nvSpPr>
        <p:spPr>
          <a:xfrm>
            <a:off x="21941907" y="12364039"/>
            <a:ext cx="21945597" cy="772688"/>
          </a:xfrm>
          <a:prstGeom prst="rect">
            <a:avLst/>
          </a:prstGeom>
          <a:solidFill>
            <a:srgbClr val="702B84"/>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2717048" rtl="0" eaLnBrk="1" latinLnBrk="0" hangingPunct="1">
              <a:defRPr sz="10700" kern="1200">
                <a:solidFill>
                  <a:schemeClr val="lt1"/>
                </a:solidFill>
                <a:latin typeface="+mn-lt"/>
                <a:ea typeface="+mn-ea"/>
                <a:cs typeface="+mn-cs"/>
              </a:defRPr>
            </a:lvl1pPr>
            <a:lvl2pPr marL="2717048" algn="l" defTabSz="2717048" rtl="0" eaLnBrk="1" latinLnBrk="0" hangingPunct="1">
              <a:defRPr sz="10700" kern="1200">
                <a:solidFill>
                  <a:schemeClr val="lt1"/>
                </a:solidFill>
                <a:latin typeface="+mn-lt"/>
                <a:ea typeface="+mn-ea"/>
                <a:cs typeface="+mn-cs"/>
              </a:defRPr>
            </a:lvl2pPr>
            <a:lvl3pPr marL="5434096" algn="l" defTabSz="2717048" rtl="0" eaLnBrk="1" latinLnBrk="0" hangingPunct="1">
              <a:defRPr sz="10700" kern="1200">
                <a:solidFill>
                  <a:schemeClr val="lt1"/>
                </a:solidFill>
                <a:latin typeface="+mn-lt"/>
                <a:ea typeface="+mn-ea"/>
                <a:cs typeface="+mn-cs"/>
              </a:defRPr>
            </a:lvl3pPr>
            <a:lvl4pPr marL="8151144" algn="l" defTabSz="2717048" rtl="0" eaLnBrk="1" latinLnBrk="0" hangingPunct="1">
              <a:defRPr sz="10700" kern="1200">
                <a:solidFill>
                  <a:schemeClr val="lt1"/>
                </a:solidFill>
                <a:latin typeface="+mn-lt"/>
                <a:ea typeface="+mn-ea"/>
                <a:cs typeface="+mn-cs"/>
              </a:defRPr>
            </a:lvl4pPr>
            <a:lvl5pPr marL="10868193" algn="l" defTabSz="2717048" rtl="0" eaLnBrk="1" latinLnBrk="0" hangingPunct="1">
              <a:defRPr sz="10700" kern="1200">
                <a:solidFill>
                  <a:schemeClr val="lt1"/>
                </a:solidFill>
                <a:latin typeface="+mn-lt"/>
                <a:ea typeface="+mn-ea"/>
                <a:cs typeface="+mn-cs"/>
              </a:defRPr>
            </a:lvl5pPr>
            <a:lvl6pPr marL="13585241" algn="l" defTabSz="2717048" rtl="0" eaLnBrk="1" latinLnBrk="0" hangingPunct="1">
              <a:defRPr sz="10700" kern="1200">
                <a:solidFill>
                  <a:schemeClr val="lt1"/>
                </a:solidFill>
                <a:latin typeface="+mn-lt"/>
                <a:ea typeface="+mn-ea"/>
                <a:cs typeface="+mn-cs"/>
              </a:defRPr>
            </a:lvl6pPr>
            <a:lvl7pPr marL="16302289" algn="l" defTabSz="2717048" rtl="0" eaLnBrk="1" latinLnBrk="0" hangingPunct="1">
              <a:defRPr sz="10700" kern="1200">
                <a:solidFill>
                  <a:schemeClr val="lt1"/>
                </a:solidFill>
                <a:latin typeface="+mn-lt"/>
                <a:ea typeface="+mn-ea"/>
                <a:cs typeface="+mn-cs"/>
              </a:defRPr>
            </a:lvl7pPr>
            <a:lvl8pPr marL="19019337" algn="l" defTabSz="2717048" rtl="0" eaLnBrk="1" latinLnBrk="0" hangingPunct="1">
              <a:defRPr sz="10700" kern="1200">
                <a:solidFill>
                  <a:schemeClr val="lt1"/>
                </a:solidFill>
                <a:latin typeface="+mn-lt"/>
                <a:ea typeface="+mn-ea"/>
                <a:cs typeface="+mn-cs"/>
              </a:defRPr>
            </a:lvl8pPr>
            <a:lvl9pPr marL="21736385" algn="l" defTabSz="2717048" rtl="0" eaLnBrk="1" latinLnBrk="0" hangingPunct="1">
              <a:defRPr sz="10700" kern="1200">
                <a:solidFill>
                  <a:schemeClr val="lt1"/>
                </a:solidFill>
                <a:latin typeface="+mn-lt"/>
                <a:ea typeface="+mn-ea"/>
                <a:cs typeface="+mn-cs"/>
              </a:defRPr>
            </a:lvl9pPr>
          </a:lstStyle>
          <a:p>
            <a:pPr algn="ctr"/>
            <a:r>
              <a:rPr lang="en-US" sz="4800" b="1" dirty="0">
                <a:solidFill>
                  <a:schemeClr val="bg1"/>
                </a:solidFill>
                <a:latin typeface="Arial Bold" panose="020B0704020202020204" pitchFamily="34" charset="0"/>
                <a:cs typeface="Arial Bold" panose="020B0704020202020204" pitchFamily="34" charset="0"/>
              </a:rPr>
              <a:t>Sustaining Success</a:t>
            </a:r>
          </a:p>
        </p:txBody>
      </p:sp>
      <p:sp>
        <p:nvSpPr>
          <p:cNvPr id="26" name="Content Placeholder 1">
            <a:extLst>
              <a:ext uri="{FF2B5EF4-FFF2-40B4-BE49-F238E27FC236}">
                <a16:creationId xmlns:a16="http://schemas.microsoft.com/office/drawing/2014/main" id="{FF035761-7969-FF44-8839-DB06DA6E4E89}"/>
              </a:ext>
            </a:extLst>
          </p:cNvPr>
          <p:cNvSpPr>
            <a:spLocks noGrp="1"/>
          </p:cNvSpPr>
          <p:nvPr userDrawn="1"/>
        </p:nvSpPr>
        <p:spPr>
          <a:xfrm>
            <a:off x="765695" y="6803936"/>
            <a:ext cx="6184725" cy="4922702"/>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6000" kern="1200">
                <a:solidFill>
                  <a:schemeClr val="tx1"/>
                </a:solidFill>
                <a:latin typeface="+mn-lt"/>
                <a:ea typeface="+mn-ea"/>
                <a:cs typeface="+mn-cs"/>
              </a:defRPr>
            </a:lvl1pPr>
            <a:lvl2pPr marL="4415203" indent="-1698155" algn="l" defTabSz="2717048" rtl="0" eaLnBrk="1" latinLnBrk="0" hangingPunct="1">
              <a:spcBef>
                <a:spcPct val="20000"/>
              </a:spcBef>
              <a:buFont typeface="Arial"/>
              <a:buChar char="–"/>
              <a:defRPr sz="3200" kern="120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27" name="Content Placeholder 5">
            <a:extLst>
              <a:ext uri="{FF2B5EF4-FFF2-40B4-BE49-F238E27FC236}">
                <a16:creationId xmlns:a16="http://schemas.microsoft.com/office/drawing/2014/main" id="{AD9E4DF9-2A0C-D343-9E76-AB3204055404}"/>
              </a:ext>
            </a:extLst>
          </p:cNvPr>
          <p:cNvSpPr>
            <a:spLocks noGrp="1"/>
          </p:cNvSpPr>
          <p:nvPr userDrawn="1"/>
        </p:nvSpPr>
        <p:spPr>
          <a:xfrm>
            <a:off x="22756745" y="6827750"/>
            <a:ext cx="6151562" cy="4922702"/>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6000" kern="1200">
                <a:solidFill>
                  <a:schemeClr val="tx1"/>
                </a:solidFill>
                <a:latin typeface="+mn-lt"/>
                <a:ea typeface="+mn-ea"/>
                <a:cs typeface="+mn-cs"/>
              </a:defRPr>
            </a:lvl1pPr>
            <a:lvl2pPr marL="4415203" indent="-1698155" algn="l" defTabSz="2717048" rtl="0" eaLnBrk="1" latinLnBrk="0" hangingPunct="1">
              <a:spcBef>
                <a:spcPct val="20000"/>
              </a:spcBef>
              <a:buFont typeface="Arial"/>
              <a:buChar char="–"/>
              <a:defRPr sz="3200" kern="120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28" name="Content Placeholder 3">
            <a:extLst>
              <a:ext uri="{FF2B5EF4-FFF2-40B4-BE49-F238E27FC236}">
                <a16:creationId xmlns:a16="http://schemas.microsoft.com/office/drawing/2014/main" id="{B2748806-3253-DB4F-9885-7E832E64A047}"/>
              </a:ext>
            </a:extLst>
          </p:cNvPr>
          <p:cNvSpPr>
            <a:spLocks noGrp="1"/>
          </p:cNvSpPr>
          <p:nvPr userDrawn="1"/>
        </p:nvSpPr>
        <p:spPr>
          <a:xfrm>
            <a:off x="15019780" y="13774128"/>
            <a:ext cx="6161484" cy="4767277"/>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6000" kern="1200">
                <a:solidFill>
                  <a:schemeClr val="tx1"/>
                </a:solidFill>
                <a:latin typeface="+mn-lt"/>
                <a:ea typeface="+mn-ea"/>
                <a:cs typeface="+mn-cs"/>
              </a:defRPr>
            </a:lvl1pPr>
            <a:lvl2pPr marL="4415203" indent="-1698155" algn="l" defTabSz="2717048" rtl="0" eaLnBrk="1" latinLnBrk="0" hangingPunct="1">
              <a:spcBef>
                <a:spcPct val="20000"/>
              </a:spcBef>
              <a:buFont typeface="Arial"/>
              <a:buChar char="–"/>
              <a:defRPr sz="3200" kern="120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29" name="Content Placeholder 4">
            <a:extLst>
              <a:ext uri="{FF2B5EF4-FFF2-40B4-BE49-F238E27FC236}">
                <a16:creationId xmlns:a16="http://schemas.microsoft.com/office/drawing/2014/main" id="{E591404A-444F-AC46-AC7E-C27F5B27D62B}"/>
              </a:ext>
            </a:extLst>
          </p:cNvPr>
          <p:cNvSpPr>
            <a:spLocks noGrp="1"/>
          </p:cNvSpPr>
          <p:nvPr userDrawn="1"/>
        </p:nvSpPr>
        <p:spPr>
          <a:xfrm>
            <a:off x="36977684" y="13738763"/>
            <a:ext cx="6161486" cy="4764770"/>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6000" kern="1200">
                <a:solidFill>
                  <a:schemeClr val="tx1"/>
                </a:solidFill>
                <a:latin typeface="+mn-lt"/>
                <a:ea typeface="+mn-ea"/>
                <a:cs typeface="+mn-cs"/>
              </a:defRPr>
            </a:lvl1pPr>
            <a:lvl2pPr marL="4415203" indent="-1698155" algn="l" defTabSz="2717048" rtl="0" eaLnBrk="1" latinLnBrk="0" hangingPunct="1">
              <a:spcBef>
                <a:spcPct val="20000"/>
              </a:spcBef>
              <a:buFont typeface="Arial"/>
              <a:buChar char="–"/>
              <a:defRPr sz="3200" kern="120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44" name="Content Placeholder 6">
            <a:extLst>
              <a:ext uri="{FF2B5EF4-FFF2-40B4-BE49-F238E27FC236}">
                <a16:creationId xmlns:a16="http://schemas.microsoft.com/office/drawing/2014/main" id="{5C77C4D4-3387-504E-8E8A-E629C74FA8BB}"/>
              </a:ext>
            </a:extLst>
          </p:cNvPr>
          <p:cNvSpPr>
            <a:spLocks noGrp="1"/>
          </p:cNvSpPr>
          <p:nvPr>
            <p:ph sz="quarter" idx="23" hasCustomPrompt="1"/>
          </p:nvPr>
        </p:nvSpPr>
        <p:spPr>
          <a:xfrm>
            <a:off x="22781766" y="6834406"/>
            <a:ext cx="6182569" cy="4904049"/>
          </a:xfrm>
          <a:solidFill>
            <a:schemeClr val="accent4">
              <a:lumMod val="20000"/>
              <a:lumOff val="80000"/>
            </a:schemeClr>
          </a:solidFill>
          <a:ln>
            <a:solidFill>
              <a:schemeClr val="accent1"/>
            </a:solidFill>
          </a:ln>
        </p:spPr>
        <p:txBody>
          <a:bodyPr>
            <a:noAutofit/>
          </a:bodyPr>
          <a:lstStyle>
            <a:lvl1pPr marL="0" indent="0">
              <a:buNone/>
              <a:defRPr sz="6000"/>
            </a:lvl1pPr>
            <a:lvl2pPr>
              <a:defRPr sz="3200"/>
            </a:lvl2pPr>
            <a:lvl3pPr>
              <a:defRPr sz="3200"/>
            </a:lvl3pPr>
            <a:lvl4pPr>
              <a:defRPr sz="3200"/>
            </a:lvl4pPr>
            <a:lvl5pPr>
              <a:defRPr sz="3200"/>
            </a:lvl5pPr>
          </a:lstStyle>
          <a:p>
            <a:pPr lvl="0"/>
            <a:r>
              <a:rPr lang="en-US" dirty="0"/>
              <a:t>Image goes here</a:t>
            </a:r>
          </a:p>
        </p:txBody>
      </p:sp>
      <p:sp>
        <p:nvSpPr>
          <p:cNvPr id="45" name="Content Placeholder 6">
            <a:extLst>
              <a:ext uri="{FF2B5EF4-FFF2-40B4-BE49-F238E27FC236}">
                <a16:creationId xmlns:a16="http://schemas.microsoft.com/office/drawing/2014/main" id="{91F49FA5-2D09-A24D-856F-380AC6844621}"/>
              </a:ext>
            </a:extLst>
          </p:cNvPr>
          <p:cNvSpPr>
            <a:spLocks noGrp="1"/>
          </p:cNvSpPr>
          <p:nvPr>
            <p:ph sz="quarter" idx="24" hasCustomPrompt="1"/>
          </p:nvPr>
        </p:nvSpPr>
        <p:spPr>
          <a:xfrm>
            <a:off x="14998696" y="13721251"/>
            <a:ext cx="6182569" cy="4904049"/>
          </a:xfrm>
          <a:solidFill>
            <a:schemeClr val="accent4">
              <a:lumMod val="20000"/>
              <a:lumOff val="80000"/>
            </a:schemeClr>
          </a:solidFill>
          <a:ln>
            <a:solidFill>
              <a:schemeClr val="accent1"/>
            </a:solidFill>
          </a:ln>
        </p:spPr>
        <p:txBody>
          <a:bodyPr>
            <a:noAutofit/>
          </a:bodyPr>
          <a:lstStyle>
            <a:lvl1pPr marL="0" indent="0">
              <a:buNone/>
              <a:defRPr sz="6000"/>
            </a:lvl1pPr>
            <a:lvl2pPr>
              <a:defRPr sz="3200"/>
            </a:lvl2pPr>
            <a:lvl3pPr>
              <a:defRPr sz="3200"/>
            </a:lvl3pPr>
            <a:lvl4pPr>
              <a:defRPr sz="3200"/>
            </a:lvl4pPr>
            <a:lvl5pPr>
              <a:defRPr sz="3200"/>
            </a:lvl5pPr>
          </a:lstStyle>
          <a:p>
            <a:pPr lvl="0"/>
            <a:r>
              <a:rPr lang="en-US" dirty="0"/>
              <a:t>Image goes here</a:t>
            </a:r>
          </a:p>
        </p:txBody>
      </p:sp>
      <p:sp>
        <p:nvSpPr>
          <p:cNvPr id="46" name="Content Placeholder 6">
            <a:extLst>
              <a:ext uri="{FF2B5EF4-FFF2-40B4-BE49-F238E27FC236}">
                <a16:creationId xmlns:a16="http://schemas.microsoft.com/office/drawing/2014/main" id="{B733718A-D97A-6B45-8F60-BEA4C490A51B}"/>
              </a:ext>
            </a:extLst>
          </p:cNvPr>
          <p:cNvSpPr>
            <a:spLocks noGrp="1"/>
          </p:cNvSpPr>
          <p:nvPr>
            <p:ph sz="quarter" idx="25" hasCustomPrompt="1"/>
          </p:nvPr>
        </p:nvSpPr>
        <p:spPr>
          <a:xfrm>
            <a:off x="36946677" y="13721251"/>
            <a:ext cx="6182569" cy="4904049"/>
          </a:xfrm>
          <a:solidFill>
            <a:schemeClr val="accent4">
              <a:lumMod val="20000"/>
              <a:lumOff val="80000"/>
            </a:schemeClr>
          </a:solidFill>
          <a:ln>
            <a:solidFill>
              <a:schemeClr val="accent1"/>
            </a:solidFill>
          </a:ln>
        </p:spPr>
        <p:txBody>
          <a:bodyPr>
            <a:noAutofit/>
          </a:bodyPr>
          <a:lstStyle>
            <a:lvl1pPr marL="0" indent="0">
              <a:buNone/>
              <a:defRPr sz="6000"/>
            </a:lvl1pPr>
            <a:lvl2pPr>
              <a:defRPr sz="3200"/>
            </a:lvl2pPr>
            <a:lvl3pPr>
              <a:defRPr sz="3200"/>
            </a:lvl3pPr>
            <a:lvl4pPr>
              <a:defRPr sz="3200"/>
            </a:lvl4pPr>
            <a:lvl5pPr>
              <a:defRPr sz="3200"/>
            </a:lvl5pPr>
          </a:lstStyle>
          <a:p>
            <a:pPr lvl="0"/>
            <a:r>
              <a:rPr lang="en-US" dirty="0"/>
              <a:t>Image goes here</a:t>
            </a:r>
          </a:p>
        </p:txBody>
      </p:sp>
      <p:sp>
        <p:nvSpPr>
          <p:cNvPr id="47" name="Title 1">
            <a:extLst>
              <a:ext uri="{FF2B5EF4-FFF2-40B4-BE49-F238E27FC236}">
                <a16:creationId xmlns:a16="http://schemas.microsoft.com/office/drawing/2014/main" id="{AD171A5A-E65A-F748-91FD-0231555E65FB}"/>
              </a:ext>
            </a:extLst>
          </p:cNvPr>
          <p:cNvSpPr>
            <a:spLocks noGrp="1"/>
          </p:cNvSpPr>
          <p:nvPr>
            <p:ph type="title"/>
          </p:nvPr>
        </p:nvSpPr>
        <p:spPr>
          <a:xfrm>
            <a:off x="2190863" y="55707"/>
            <a:ext cx="39502080" cy="3657600"/>
          </a:xfrm>
        </p:spPr>
        <p:txBody>
          <a:bodyPr/>
          <a:lstStyle>
            <a:lvl1pPr>
              <a:defRPr sz="16500" b="1" i="0">
                <a:solidFill>
                  <a:schemeClr val="tx1"/>
                </a:solidFill>
                <a:latin typeface="Arial Black" panose="020B0604020202020204" pitchFamily="34" charset="0"/>
                <a:cs typeface="Arial Black" panose="020B0604020202020204" pitchFamily="34" charset="0"/>
              </a:defRPr>
            </a:lvl1pPr>
          </a:lstStyle>
          <a:p>
            <a:r>
              <a:rPr lang="en-US" dirty="0"/>
              <a:t>Click to edit Master title style</a:t>
            </a:r>
          </a:p>
        </p:txBody>
      </p:sp>
      <p:sp>
        <p:nvSpPr>
          <p:cNvPr id="49" name="Text Placeholder 2">
            <a:extLst>
              <a:ext uri="{FF2B5EF4-FFF2-40B4-BE49-F238E27FC236}">
                <a16:creationId xmlns:a16="http://schemas.microsoft.com/office/drawing/2014/main" id="{A0339112-3CFF-2F4D-95DB-ABF462BB3FBE}"/>
              </a:ext>
            </a:extLst>
          </p:cNvPr>
          <p:cNvSpPr>
            <a:spLocks noGrp="1"/>
          </p:cNvSpPr>
          <p:nvPr>
            <p:ph type="body" idx="1" hasCustomPrompt="1"/>
          </p:nvPr>
        </p:nvSpPr>
        <p:spPr>
          <a:xfrm>
            <a:off x="28575001" y="3146262"/>
            <a:ext cx="14548930" cy="2047239"/>
          </a:xfrm>
        </p:spPr>
        <p:txBody>
          <a:bodyPr anchor="b">
            <a:noAutofit/>
          </a:bodyPr>
          <a:lstStyle>
            <a:lvl1pPr marL="0" indent="0" algn="ctr">
              <a:buNone/>
              <a:defRPr sz="7200" b="1" i="0">
                <a:solidFill>
                  <a:schemeClr val="bg1"/>
                </a:solidFill>
                <a:latin typeface="Arial Black" panose="020B0604020202020204" pitchFamily="34" charset="0"/>
                <a:cs typeface="Arial Black" panose="020B0604020202020204" pitchFamily="34" charset="0"/>
              </a:defRPr>
            </a:lvl1pPr>
            <a:lvl2pPr marL="2717048" indent="0">
              <a:buNone/>
              <a:defRPr sz="11900" b="1"/>
            </a:lvl2pPr>
            <a:lvl3pPr marL="5434096" indent="0">
              <a:buNone/>
              <a:defRPr sz="10700" b="1"/>
            </a:lvl3pPr>
            <a:lvl4pPr marL="8151144" indent="0">
              <a:buNone/>
              <a:defRPr sz="9500" b="1"/>
            </a:lvl4pPr>
            <a:lvl5pPr marL="10868193" indent="0">
              <a:buNone/>
              <a:defRPr sz="9500" b="1"/>
            </a:lvl5pPr>
            <a:lvl6pPr marL="13585241" indent="0">
              <a:buNone/>
              <a:defRPr sz="9500" b="1"/>
            </a:lvl6pPr>
            <a:lvl7pPr marL="16302289" indent="0">
              <a:buNone/>
              <a:defRPr sz="9500" b="1"/>
            </a:lvl7pPr>
            <a:lvl8pPr marL="19019337" indent="0">
              <a:buNone/>
              <a:defRPr sz="9500" b="1"/>
            </a:lvl8pPr>
            <a:lvl9pPr marL="21736385" indent="0">
              <a:buNone/>
              <a:defRPr sz="9500" b="1"/>
            </a:lvl9pPr>
          </a:lstStyle>
          <a:p>
            <a:pPr lvl="0"/>
            <a:r>
              <a:rPr lang="en-US" dirty="0"/>
              <a:t>Partnership/Coalition Work</a:t>
            </a:r>
          </a:p>
        </p:txBody>
      </p:sp>
      <p:sp>
        <p:nvSpPr>
          <p:cNvPr id="50" name="Text Placeholder 2">
            <a:extLst>
              <a:ext uri="{FF2B5EF4-FFF2-40B4-BE49-F238E27FC236}">
                <a16:creationId xmlns:a16="http://schemas.microsoft.com/office/drawing/2014/main" id="{386B0449-B299-144D-AE8D-94652E459F7F}"/>
              </a:ext>
            </a:extLst>
          </p:cNvPr>
          <p:cNvSpPr>
            <a:spLocks noGrp="1"/>
          </p:cNvSpPr>
          <p:nvPr>
            <p:ph type="body" sz="quarter" idx="27"/>
          </p:nvPr>
        </p:nvSpPr>
        <p:spPr>
          <a:xfrm>
            <a:off x="29559549" y="6696789"/>
            <a:ext cx="13671783" cy="5053663"/>
          </a:xfrm>
        </p:spPr>
        <p:txBody>
          <a:bodyPr/>
          <a:lstStyle>
            <a:lvl1pPr>
              <a:buNone/>
              <a:defRPr sz="3800">
                <a:latin typeface="Arial" panose="020B0604020202020204" pitchFamily="34" charset="0"/>
                <a:cs typeface="Arial" panose="020B0604020202020204" pitchFamily="34" charset="0"/>
              </a:defRPr>
            </a:lvl1pPr>
            <a:lvl2pPr>
              <a:buNone/>
              <a:defRPr sz="3800">
                <a:latin typeface="Arial" panose="020B0604020202020204" pitchFamily="34" charset="0"/>
                <a:cs typeface="Arial" panose="020B0604020202020204" pitchFamily="34" charset="0"/>
              </a:defRPr>
            </a:lvl2pPr>
            <a:lvl3pPr>
              <a:buNone/>
              <a:defRPr sz="3800">
                <a:latin typeface="Arial" panose="020B0604020202020204" pitchFamily="34" charset="0"/>
                <a:cs typeface="Arial" panose="020B0604020202020204" pitchFamily="34" charset="0"/>
              </a:defRPr>
            </a:lvl3pPr>
            <a:lvl4pPr>
              <a:buNone/>
              <a:defRPr sz="3800">
                <a:latin typeface="Arial" panose="020B0604020202020204" pitchFamily="34" charset="0"/>
                <a:cs typeface="Arial" panose="020B0604020202020204" pitchFamily="34" charset="0"/>
              </a:defRPr>
            </a:lvl4pPr>
            <a:lvl5pPr>
              <a:buNone/>
              <a:defRPr sz="38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Text Placeholder 2">
            <a:extLst>
              <a:ext uri="{FF2B5EF4-FFF2-40B4-BE49-F238E27FC236}">
                <a16:creationId xmlns:a16="http://schemas.microsoft.com/office/drawing/2014/main" id="{DB1FE8DB-D302-A245-8CF2-531552EBA798}"/>
              </a:ext>
            </a:extLst>
          </p:cNvPr>
          <p:cNvSpPr>
            <a:spLocks noGrp="1"/>
          </p:cNvSpPr>
          <p:nvPr>
            <p:ph type="body" sz="quarter" idx="28"/>
          </p:nvPr>
        </p:nvSpPr>
        <p:spPr>
          <a:xfrm>
            <a:off x="7462673" y="6725852"/>
            <a:ext cx="13671783" cy="5053663"/>
          </a:xfrm>
        </p:spPr>
        <p:txBody>
          <a:bodyPr/>
          <a:lstStyle>
            <a:lvl1pPr>
              <a:buNone/>
              <a:defRPr lang="en-US" sz="3800" dirty="0" smtClean="0">
                <a:latin typeface="Arial" panose="020B0604020202020204" pitchFamily="34" charset="0"/>
                <a:cs typeface="Arial" panose="020B0604020202020204" pitchFamily="34" charset="0"/>
              </a:defRPr>
            </a:lvl1pPr>
            <a:lvl2pPr>
              <a:buNone/>
              <a:defRPr lang="en-US" sz="3800" dirty="0" smtClean="0">
                <a:latin typeface="Arial" panose="020B0604020202020204" pitchFamily="34" charset="0"/>
                <a:cs typeface="Arial" panose="020B0604020202020204" pitchFamily="34" charset="0"/>
              </a:defRPr>
            </a:lvl2pPr>
            <a:lvl3pPr>
              <a:buNone/>
              <a:defRPr lang="en-US" sz="3800" dirty="0" smtClean="0">
                <a:latin typeface="Arial" panose="020B0604020202020204" pitchFamily="34" charset="0"/>
                <a:cs typeface="Arial" panose="020B0604020202020204" pitchFamily="34" charset="0"/>
              </a:defRPr>
            </a:lvl3pPr>
            <a:lvl4pPr>
              <a:buNone/>
              <a:defRPr lang="en-US" sz="3800" dirty="0" smtClean="0">
                <a:latin typeface="Arial" panose="020B0604020202020204" pitchFamily="34" charset="0"/>
                <a:cs typeface="Arial" panose="020B0604020202020204" pitchFamily="34" charset="0"/>
              </a:defRPr>
            </a:lvl4pPr>
            <a:lvl5pPr>
              <a:buNone/>
              <a:defRPr lang="en-US" sz="3800" dirty="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Text Placeholder 2">
            <a:extLst>
              <a:ext uri="{FF2B5EF4-FFF2-40B4-BE49-F238E27FC236}">
                <a16:creationId xmlns:a16="http://schemas.microsoft.com/office/drawing/2014/main" id="{703A3BD1-CDEE-3344-9A72-5A3E9699253C}"/>
              </a:ext>
            </a:extLst>
          </p:cNvPr>
          <p:cNvSpPr>
            <a:spLocks noGrp="1"/>
          </p:cNvSpPr>
          <p:nvPr>
            <p:ph type="body" sz="quarter" idx="29"/>
          </p:nvPr>
        </p:nvSpPr>
        <p:spPr>
          <a:xfrm>
            <a:off x="22781766" y="13690233"/>
            <a:ext cx="13671783" cy="4935067"/>
          </a:xfrm>
        </p:spPr>
        <p:txBody>
          <a:bodyPr/>
          <a:lstStyle>
            <a:lvl1pPr>
              <a:buNone/>
              <a:defRPr sz="3800">
                <a:latin typeface="Arial" panose="020B0604020202020204" pitchFamily="34" charset="0"/>
                <a:cs typeface="Arial" panose="020B0604020202020204" pitchFamily="34" charset="0"/>
              </a:defRPr>
            </a:lvl1pPr>
            <a:lvl2pPr>
              <a:buNone/>
              <a:defRPr sz="3800">
                <a:latin typeface="Arial" panose="020B0604020202020204" pitchFamily="34" charset="0"/>
                <a:cs typeface="Arial" panose="020B0604020202020204" pitchFamily="34" charset="0"/>
              </a:defRPr>
            </a:lvl2pPr>
            <a:lvl3pPr>
              <a:buNone/>
              <a:defRPr sz="3800">
                <a:latin typeface="Arial" panose="020B0604020202020204" pitchFamily="34" charset="0"/>
                <a:cs typeface="Arial" panose="020B0604020202020204" pitchFamily="34" charset="0"/>
              </a:defRPr>
            </a:lvl3pPr>
            <a:lvl4pPr>
              <a:buNone/>
              <a:defRPr sz="3800">
                <a:latin typeface="Arial" panose="020B0604020202020204" pitchFamily="34" charset="0"/>
                <a:cs typeface="Arial" panose="020B0604020202020204" pitchFamily="34" charset="0"/>
              </a:defRPr>
            </a:lvl4pPr>
            <a:lvl5pPr>
              <a:buNone/>
              <a:defRPr sz="38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 Placeholder 2">
            <a:extLst>
              <a:ext uri="{FF2B5EF4-FFF2-40B4-BE49-F238E27FC236}">
                <a16:creationId xmlns:a16="http://schemas.microsoft.com/office/drawing/2014/main" id="{16F03FAA-DAF0-514B-B211-947547603C7C}"/>
              </a:ext>
            </a:extLst>
          </p:cNvPr>
          <p:cNvSpPr>
            <a:spLocks noGrp="1"/>
          </p:cNvSpPr>
          <p:nvPr>
            <p:ph type="body" sz="quarter" idx="30"/>
          </p:nvPr>
        </p:nvSpPr>
        <p:spPr>
          <a:xfrm>
            <a:off x="767851" y="13690233"/>
            <a:ext cx="13671783" cy="4935067"/>
          </a:xfrm>
        </p:spPr>
        <p:txBody>
          <a:bodyPr/>
          <a:lstStyle>
            <a:lvl1pPr>
              <a:buNone/>
              <a:defRPr sz="3800">
                <a:latin typeface="Arial" panose="020B0604020202020204" pitchFamily="34" charset="0"/>
                <a:cs typeface="Arial" panose="020B0604020202020204" pitchFamily="34" charset="0"/>
              </a:defRPr>
            </a:lvl1pPr>
            <a:lvl2pPr>
              <a:buNone/>
              <a:defRPr sz="3800">
                <a:latin typeface="Arial" panose="020B0604020202020204" pitchFamily="34" charset="0"/>
                <a:cs typeface="Arial" panose="020B0604020202020204" pitchFamily="34" charset="0"/>
              </a:defRPr>
            </a:lvl2pPr>
            <a:lvl3pPr>
              <a:buNone/>
              <a:defRPr sz="3800">
                <a:latin typeface="Arial" panose="020B0604020202020204" pitchFamily="34" charset="0"/>
                <a:cs typeface="Arial" panose="020B0604020202020204" pitchFamily="34" charset="0"/>
              </a:defRPr>
            </a:lvl3pPr>
            <a:lvl4pPr>
              <a:buNone/>
              <a:defRPr sz="3800">
                <a:latin typeface="Arial" panose="020B0604020202020204" pitchFamily="34" charset="0"/>
                <a:cs typeface="Arial" panose="020B0604020202020204" pitchFamily="34" charset="0"/>
              </a:defRPr>
            </a:lvl4pPr>
            <a:lvl5pPr>
              <a:buNone/>
              <a:defRPr sz="38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8836439"/>
      </p:ext>
    </p:extLst>
  </p:cSld>
  <p:clrMapOvr>
    <a:masterClrMapping/>
  </p:clrMapOvr>
  <p:extLst>
    <p:ext uri="{DCECCB84-F9BA-43D5-87BE-67443E8EF086}">
      <p15:sldGuideLst xmlns:p15="http://schemas.microsoft.com/office/powerpoint/2012/main">
        <p15:guide id="1" pos="13824" userDrawn="1">
          <p15:clr>
            <a:srgbClr val="FBAE40"/>
          </p15:clr>
        </p15:guide>
        <p15:guide id="2" pos="27168" userDrawn="1">
          <p15:clr>
            <a:srgbClr val="FBAE40"/>
          </p15:clr>
        </p15:guide>
        <p15:guide id="3" pos="4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878842"/>
            <a:ext cx="39502080" cy="3657600"/>
          </a:xfrm>
          <a:prstGeom prst="rect">
            <a:avLst/>
          </a:prstGeom>
        </p:spPr>
        <p:txBody>
          <a:bodyPr vert="horz" lIns="543410" tIns="271705" rIns="543410" bIns="271705" rtlCol="0" anchor="ctr">
            <a:normAutofit/>
          </a:bodyPr>
          <a:lstStyle/>
          <a:p>
            <a:r>
              <a:rPr lang="en-US" dirty="0"/>
              <a:t>Click to edit Master title style</a:t>
            </a:r>
          </a:p>
        </p:txBody>
      </p:sp>
      <p:sp>
        <p:nvSpPr>
          <p:cNvPr id="3" name="Text Placeholder 2"/>
          <p:cNvSpPr>
            <a:spLocks noGrp="1"/>
          </p:cNvSpPr>
          <p:nvPr>
            <p:ph type="body" idx="1"/>
          </p:nvPr>
        </p:nvSpPr>
        <p:spPr>
          <a:xfrm>
            <a:off x="2194560" y="5120641"/>
            <a:ext cx="39502080" cy="14483082"/>
          </a:xfrm>
          <a:prstGeom prst="rect">
            <a:avLst/>
          </a:prstGeom>
        </p:spPr>
        <p:txBody>
          <a:bodyPr vert="horz" lIns="543410" tIns="271705" rIns="543410" bIns="27170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20340322"/>
            <a:ext cx="10241280" cy="1168400"/>
          </a:xfrm>
          <a:prstGeom prst="rect">
            <a:avLst/>
          </a:prstGeom>
        </p:spPr>
        <p:txBody>
          <a:bodyPr vert="horz" lIns="543410" tIns="271705" rIns="543410" bIns="271705" rtlCol="0" anchor="ctr"/>
          <a:lstStyle>
            <a:lvl1pPr algn="l">
              <a:defRPr sz="7100">
                <a:solidFill>
                  <a:schemeClr val="tx1">
                    <a:tint val="75000"/>
                  </a:schemeClr>
                </a:solidFill>
              </a:defRPr>
            </a:lvl1pPr>
          </a:lstStyle>
          <a:p>
            <a:fld id="{6C53DFAC-C02B-B34D-B7BA-B4F9A8DDE148}" type="datetimeFigureOut">
              <a:rPr lang="en-US" smtClean="0"/>
              <a:t>6/8/25</a:t>
            </a:fld>
            <a:endParaRPr lang="en-US"/>
          </a:p>
        </p:txBody>
      </p:sp>
      <p:sp>
        <p:nvSpPr>
          <p:cNvPr id="5" name="Footer Placeholder 4"/>
          <p:cNvSpPr>
            <a:spLocks noGrp="1"/>
          </p:cNvSpPr>
          <p:nvPr>
            <p:ph type="ftr" sz="quarter" idx="3"/>
          </p:nvPr>
        </p:nvSpPr>
        <p:spPr>
          <a:xfrm>
            <a:off x="14996160" y="20340322"/>
            <a:ext cx="13898880" cy="1168400"/>
          </a:xfrm>
          <a:prstGeom prst="rect">
            <a:avLst/>
          </a:prstGeom>
        </p:spPr>
        <p:txBody>
          <a:bodyPr vert="horz" lIns="543410" tIns="271705" rIns="543410" bIns="271705" rtlCol="0" anchor="ctr"/>
          <a:lstStyle>
            <a:lvl1pPr algn="ctr">
              <a:defRPr sz="7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20340322"/>
            <a:ext cx="10241280" cy="1168400"/>
          </a:xfrm>
          <a:prstGeom prst="rect">
            <a:avLst/>
          </a:prstGeom>
        </p:spPr>
        <p:txBody>
          <a:bodyPr vert="horz" lIns="543410" tIns="271705" rIns="543410" bIns="271705" rtlCol="0" anchor="ctr"/>
          <a:lstStyle>
            <a:lvl1pPr algn="r">
              <a:defRPr sz="7100">
                <a:solidFill>
                  <a:schemeClr val="tx1">
                    <a:tint val="75000"/>
                  </a:schemeClr>
                </a:solidFill>
              </a:defRPr>
            </a:lvl1pPr>
          </a:lstStyle>
          <a:p>
            <a:fld id="{9CDD7080-6E86-A04A-B72E-A341315919B7}" type="slidenum">
              <a:rPr lang="en-US" smtClean="0"/>
              <a:t>‹#›</a:t>
            </a:fld>
            <a:endParaRPr lang="en-US"/>
          </a:p>
        </p:txBody>
      </p:sp>
    </p:spTree>
    <p:extLst>
      <p:ext uri="{BB962C8B-B14F-4D97-AF65-F5344CB8AC3E}">
        <p14:creationId xmlns:p14="http://schemas.microsoft.com/office/powerpoint/2010/main" val="2193485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2" r:id="rId8"/>
    <p:sldLayoutId id="2147483656" r:id="rId9"/>
    <p:sldLayoutId id="2147483657" r:id="rId10"/>
    <p:sldLayoutId id="2147483658" r:id="rId11"/>
    <p:sldLayoutId id="2147483659" r:id="rId12"/>
    <p:sldLayoutId id="2147483688" r:id="rId13"/>
  </p:sldLayoutIdLst>
  <p:txStyles>
    <p:titleStyle>
      <a:lvl1pPr algn="ctr" defTabSz="2717048" rtl="0" eaLnBrk="1" latinLnBrk="0" hangingPunct="1">
        <a:spcBef>
          <a:spcPct val="0"/>
        </a:spcBef>
        <a:buNone/>
        <a:defRPr sz="26100" kern="1200">
          <a:solidFill>
            <a:schemeClr val="tx1"/>
          </a:solidFill>
          <a:latin typeface="+mj-lt"/>
          <a:ea typeface="+mj-ea"/>
          <a:cs typeface="+mj-cs"/>
        </a:defRPr>
      </a:lvl1pPr>
    </p:titleStyle>
    <p:bodyStyle>
      <a:lvl1pPr marL="2037786" indent="-2037786" algn="l" defTabSz="2717048" rtl="0" eaLnBrk="1" latinLnBrk="0" hangingPunct="1">
        <a:spcBef>
          <a:spcPct val="20000"/>
        </a:spcBef>
        <a:buFont typeface="Arial"/>
        <a:buChar char="•"/>
        <a:defRPr sz="19000" kern="1200">
          <a:solidFill>
            <a:schemeClr val="tx1"/>
          </a:solidFill>
          <a:latin typeface="+mn-lt"/>
          <a:ea typeface="+mn-ea"/>
          <a:cs typeface="+mn-cs"/>
        </a:defRPr>
      </a:lvl1pPr>
      <a:lvl2pPr marL="4415203" indent="-1698155" algn="l" defTabSz="2717048" rtl="0" eaLnBrk="1" latinLnBrk="0" hangingPunct="1">
        <a:spcBef>
          <a:spcPct val="20000"/>
        </a:spcBef>
        <a:buFont typeface="Arial"/>
        <a:buChar char="–"/>
        <a:defRPr sz="16600" kern="120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143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119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119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p:bodyStyle>
    <p:otherStyle>
      <a:defPPr>
        <a:defRPr lang="en-US"/>
      </a:defPPr>
      <a:lvl1pPr marL="0" algn="l" defTabSz="2717048" rtl="0" eaLnBrk="1" latinLnBrk="0" hangingPunct="1">
        <a:defRPr sz="10700" kern="1200">
          <a:solidFill>
            <a:schemeClr val="tx1"/>
          </a:solidFill>
          <a:latin typeface="+mn-lt"/>
          <a:ea typeface="+mn-ea"/>
          <a:cs typeface="+mn-cs"/>
        </a:defRPr>
      </a:lvl1pPr>
      <a:lvl2pPr marL="2717048" algn="l" defTabSz="2717048" rtl="0" eaLnBrk="1" latinLnBrk="0" hangingPunct="1">
        <a:defRPr sz="10700" kern="1200">
          <a:solidFill>
            <a:schemeClr val="tx1"/>
          </a:solidFill>
          <a:latin typeface="+mn-lt"/>
          <a:ea typeface="+mn-ea"/>
          <a:cs typeface="+mn-cs"/>
        </a:defRPr>
      </a:lvl2pPr>
      <a:lvl3pPr marL="5434096" algn="l" defTabSz="2717048" rtl="0" eaLnBrk="1" latinLnBrk="0" hangingPunct="1">
        <a:defRPr sz="10700" kern="1200">
          <a:solidFill>
            <a:schemeClr val="tx1"/>
          </a:solidFill>
          <a:latin typeface="+mn-lt"/>
          <a:ea typeface="+mn-ea"/>
          <a:cs typeface="+mn-cs"/>
        </a:defRPr>
      </a:lvl3pPr>
      <a:lvl4pPr marL="8151144" algn="l" defTabSz="2717048" rtl="0" eaLnBrk="1" latinLnBrk="0" hangingPunct="1">
        <a:defRPr sz="10700" kern="1200">
          <a:solidFill>
            <a:schemeClr val="tx1"/>
          </a:solidFill>
          <a:latin typeface="+mn-lt"/>
          <a:ea typeface="+mn-ea"/>
          <a:cs typeface="+mn-cs"/>
        </a:defRPr>
      </a:lvl4pPr>
      <a:lvl5pPr marL="10868193" algn="l" defTabSz="2717048" rtl="0" eaLnBrk="1" latinLnBrk="0" hangingPunct="1">
        <a:defRPr sz="10700" kern="1200">
          <a:solidFill>
            <a:schemeClr val="tx1"/>
          </a:solidFill>
          <a:latin typeface="+mn-lt"/>
          <a:ea typeface="+mn-ea"/>
          <a:cs typeface="+mn-cs"/>
        </a:defRPr>
      </a:lvl5pPr>
      <a:lvl6pPr marL="13585241" algn="l" defTabSz="2717048" rtl="0" eaLnBrk="1" latinLnBrk="0" hangingPunct="1">
        <a:defRPr sz="10700" kern="1200">
          <a:solidFill>
            <a:schemeClr val="tx1"/>
          </a:solidFill>
          <a:latin typeface="+mn-lt"/>
          <a:ea typeface="+mn-ea"/>
          <a:cs typeface="+mn-cs"/>
        </a:defRPr>
      </a:lvl6pPr>
      <a:lvl7pPr marL="16302289" algn="l" defTabSz="2717048" rtl="0" eaLnBrk="1" latinLnBrk="0" hangingPunct="1">
        <a:defRPr sz="10700" kern="1200">
          <a:solidFill>
            <a:schemeClr val="tx1"/>
          </a:solidFill>
          <a:latin typeface="+mn-lt"/>
          <a:ea typeface="+mn-ea"/>
          <a:cs typeface="+mn-cs"/>
        </a:defRPr>
      </a:lvl7pPr>
      <a:lvl8pPr marL="19019337" algn="l" defTabSz="2717048" rtl="0" eaLnBrk="1" latinLnBrk="0" hangingPunct="1">
        <a:defRPr sz="10700" kern="1200">
          <a:solidFill>
            <a:schemeClr val="tx1"/>
          </a:solidFill>
          <a:latin typeface="+mn-lt"/>
          <a:ea typeface="+mn-ea"/>
          <a:cs typeface="+mn-cs"/>
        </a:defRPr>
      </a:lvl8pPr>
      <a:lvl9pPr marL="21736385" algn="l" defTabSz="2717048" rtl="0" eaLnBrk="1" latinLnBrk="0" hangingPunct="1">
        <a:defRPr sz="10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13FCC4C-68EE-654D-BDE7-0EEE32AF8375}"/>
              </a:ext>
            </a:extLst>
          </p:cNvPr>
          <p:cNvSpPr>
            <a:spLocks noGrp="1"/>
          </p:cNvSpPr>
          <p:nvPr>
            <p:ph type="title"/>
          </p:nvPr>
        </p:nvSpPr>
        <p:spPr/>
        <p:txBody>
          <a:bodyPr/>
          <a:lstStyle/>
          <a:p>
            <a:r>
              <a:rPr lang="en-US" sz="9600" dirty="0">
                <a:solidFill>
                  <a:schemeClr val="bg1"/>
                </a:solidFill>
                <a:latin typeface="Raleway Think ExtraBold"/>
              </a:rPr>
              <a:t>Ella Elementary Serves Up "</a:t>
            </a:r>
            <a:r>
              <a:rPr lang="en-US" sz="9600" dirty="0" err="1">
                <a:solidFill>
                  <a:schemeClr val="bg1"/>
                </a:solidFill>
                <a:latin typeface="Raleway Think ExtraBold"/>
              </a:rPr>
              <a:t>Cool"inary</a:t>
            </a:r>
            <a:r>
              <a:rPr lang="en-US" sz="9600" dirty="0">
                <a:solidFill>
                  <a:schemeClr val="bg1"/>
                </a:solidFill>
                <a:latin typeface="Raleway Think ExtraBold"/>
              </a:rPr>
              <a:t> Cooking Club with Community Support </a:t>
            </a:r>
            <a:endParaRPr lang="en-US" dirty="0">
              <a:solidFill>
                <a:schemeClr val="bg1"/>
              </a:solidFill>
            </a:endParaRPr>
          </a:p>
        </p:txBody>
      </p:sp>
      <p:sp>
        <p:nvSpPr>
          <p:cNvPr id="25" name="Text Placeholder 24">
            <a:extLst>
              <a:ext uri="{FF2B5EF4-FFF2-40B4-BE49-F238E27FC236}">
                <a16:creationId xmlns:a16="http://schemas.microsoft.com/office/drawing/2014/main" id="{B18DA199-D51E-2340-A0E2-F511FB47FF92}"/>
              </a:ext>
            </a:extLst>
          </p:cNvPr>
          <p:cNvSpPr>
            <a:spLocks noGrp="1"/>
          </p:cNvSpPr>
          <p:nvPr>
            <p:ph type="body" sz="quarter" idx="27"/>
          </p:nvPr>
        </p:nvSpPr>
        <p:spPr>
          <a:xfrm>
            <a:off x="26918010" y="6837199"/>
            <a:ext cx="16164033" cy="5208938"/>
          </a:xfrm>
        </p:spPr>
        <p:txBody>
          <a:bodyPr vert="horz" lIns="543410" tIns="271705" rIns="543410" bIns="271705" rtlCol="0" anchor="t">
            <a:noAutofit/>
          </a:bodyPr>
          <a:lstStyle/>
          <a:p>
            <a:pPr marL="2037715" indent="-2037715"/>
            <a:r>
              <a:rPr lang="en-US" dirty="0">
                <a:latin typeface="Arial"/>
                <a:cs typeface="Arial"/>
              </a:rPr>
              <a:t>Joanna Leal, from Ella Elementary School’s After School Program led the development of the </a:t>
            </a:r>
            <a:r>
              <a:rPr lang="en-US" err="1">
                <a:latin typeface="Arial"/>
                <a:cs typeface="Arial"/>
              </a:rPr>
              <a:t>Coolinary</a:t>
            </a:r>
            <a:r>
              <a:rPr lang="en-US" dirty="0">
                <a:latin typeface="Arial"/>
                <a:cs typeface="Arial"/>
              </a:rPr>
              <a:t> Club. She </a:t>
            </a:r>
            <a:r>
              <a:rPr lang="en-US" err="1">
                <a:latin typeface="Arial"/>
                <a:cs typeface="Arial"/>
              </a:rPr>
              <a:t>said:</a:t>
            </a:r>
            <a:r>
              <a:rPr lang="en-US" i="1" err="1">
                <a:latin typeface="Arial"/>
                <a:cs typeface="Arial"/>
              </a:rPr>
              <a:t>“If</a:t>
            </a:r>
            <a:r>
              <a:rPr lang="en-US" i="1" dirty="0">
                <a:latin typeface="Arial"/>
                <a:cs typeface="Arial"/>
              </a:rPr>
              <a:t> it wasn't for community partnerships, we could not have had this huge </a:t>
            </a:r>
            <a:r>
              <a:rPr lang="en-US" i="1" err="1">
                <a:latin typeface="Arial"/>
                <a:cs typeface="Arial"/>
              </a:rPr>
              <a:t>success.Thank</a:t>
            </a:r>
            <a:r>
              <a:rPr lang="en-US" i="1" dirty="0">
                <a:latin typeface="Arial"/>
                <a:cs typeface="Arial"/>
              </a:rPr>
              <a:t> you to the Marysville Police Department  who donated about $250 to help us purchase some materials, and the Yuba Sutter Food Bank who allowed us to shop at the food bank for the ingredients needed for our creations once a month.” </a:t>
            </a:r>
            <a:endParaRPr lang="en-US" dirty="0"/>
          </a:p>
        </p:txBody>
      </p:sp>
      <p:sp>
        <p:nvSpPr>
          <p:cNvPr id="26" name="Text Placeholder 25">
            <a:extLst>
              <a:ext uri="{FF2B5EF4-FFF2-40B4-BE49-F238E27FC236}">
                <a16:creationId xmlns:a16="http://schemas.microsoft.com/office/drawing/2014/main" id="{BBD9B625-7D64-5149-96E5-F98FE625AD3A}"/>
              </a:ext>
            </a:extLst>
          </p:cNvPr>
          <p:cNvSpPr>
            <a:spLocks noGrp="1"/>
          </p:cNvSpPr>
          <p:nvPr>
            <p:ph type="body" sz="quarter" idx="28"/>
          </p:nvPr>
        </p:nvSpPr>
        <p:spPr>
          <a:xfrm>
            <a:off x="1806639" y="6879587"/>
            <a:ext cx="16299998" cy="4659432"/>
          </a:xfrm>
        </p:spPr>
        <p:txBody>
          <a:bodyPr vert="horz" lIns="543410" tIns="271705" rIns="543410" bIns="271705" rtlCol="0" anchor="t">
            <a:noAutofit/>
          </a:bodyPr>
          <a:lstStyle/>
          <a:p>
            <a:pPr marL="2037715" indent="-2037715"/>
            <a:r>
              <a:rPr lang="en-US">
                <a:latin typeface="Arial"/>
                <a:cs typeface="Arial"/>
              </a:rPr>
              <a:t>Ella Elementary School (home of the Ella-Gators!) is in Yuba County, about 40 miles north of Sacramento. In the ‘23-’24 school year, CalFresh Healthy Living, University of California Cooperative Extension, in collaboration with the Sutter-Yuba 4-H Program, trained Ella Elementary School’s after school program coordinators to use the </a:t>
            </a:r>
            <a:r>
              <a:rPr lang="en-US" i="1">
                <a:latin typeface="Arial"/>
                <a:cs typeface="Arial"/>
              </a:rPr>
              <a:t>Cooking Academy </a:t>
            </a:r>
            <a:r>
              <a:rPr lang="en-US">
                <a:latin typeface="Arial"/>
                <a:cs typeface="Arial"/>
              </a:rPr>
              <a:t>Curriculum</a:t>
            </a:r>
            <a:r>
              <a:rPr lang="en-US" i="1">
                <a:latin typeface="Arial"/>
                <a:cs typeface="Arial"/>
              </a:rPr>
              <a:t> </a:t>
            </a:r>
            <a:r>
              <a:rPr lang="en-US">
                <a:latin typeface="Arial"/>
                <a:cs typeface="Arial"/>
              </a:rPr>
              <a:t>to develop the</a:t>
            </a:r>
            <a:r>
              <a:rPr lang="en-US" i="1">
                <a:latin typeface="Arial"/>
                <a:cs typeface="Arial"/>
              </a:rPr>
              <a:t> “</a:t>
            </a:r>
            <a:r>
              <a:rPr lang="en-US" i="1" err="1">
                <a:latin typeface="Arial"/>
                <a:cs typeface="Arial"/>
              </a:rPr>
              <a:t>Cool”inary</a:t>
            </a:r>
            <a:r>
              <a:rPr lang="en-US" i="1">
                <a:latin typeface="Arial"/>
                <a:cs typeface="Arial"/>
              </a:rPr>
              <a:t> Cooking Club for 60 students in 2nd - 6th grade. </a:t>
            </a:r>
            <a:endParaRPr lang="en-US"/>
          </a:p>
        </p:txBody>
      </p:sp>
      <p:sp>
        <p:nvSpPr>
          <p:cNvPr id="27" name="Text Placeholder 26">
            <a:extLst>
              <a:ext uri="{FF2B5EF4-FFF2-40B4-BE49-F238E27FC236}">
                <a16:creationId xmlns:a16="http://schemas.microsoft.com/office/drawing/2014/main" id="{8A781C8F-8D37-D74B-8D08-EE725DA70E8D}"/>
              </a:ext>
            </a:extLst>
          </p:cNvPr>
          <p:cNvSpPr>
            <a:spLocks noGrp="1"/>
          </p:cNvSpPr>
          <p:nvPr>
            <p:ph type="body" sz="quarter" idx="29"/>
          </p:nvPr>
        </p:nvSpPr>
        <p:spPr>
          <a:xfrm>
            <a:off x="26922446" y="13987458"/>
            <a:ext cx="15690364" cy="4003416"/>
          </a:xfrm>
        </p:spPr>
        <p:txBody>
          <a:bodyPr vert="horz" lIns="543410" tIns="271705" rIns="543410" bIns="271705" rtlCol="0" anchor="t">
            <a:normAutofit lnSpcReduction="10000"/>
          </a:bodyPr>
          <a:lstStyle/>
          <a:p>
            <a:pPr marL="2037715" indent="-2037715"/>
            <a:r>
              <a:rPr lang="en-US" dirty="0">
                <a:latin typeface="Arial"/>
                <a:cs typeface="Arial"/>
              </a:rPr>
              <a:t>Ella Elementary School received an endowment award of $10,000 for their "</a:t>
            </a:r>
            <a:r>
              <a:rPr lang="en-US" dirty="0" err="1">
                <a:latin typeface="Arial"/>
                <a:cs typeface="Arial"/>
              </a:rPr>
              <a:t>Cool"inary</a:t>
            </a:r>
            <a:r>
              <a:rPr lang="en-US" dirty="0">
                <a:latin typeface="Arial"/>
                <a:cs typeface="Arial"/>
              </a:rPr>
              <a:t> Club and School Garden. In the 2025 school year, they are making plans with CalFresh Healthy Living, UCCE Butte Cluster Community Education Specialist, Adam Yandel, to incorporate their garden produce into the recipes that they make. </a:t>
            </a:r>
            <a:endParaRPr lang="en-US" dirty="0"/>
          </a:p>
        </p:txBody>
      </p:sp>
      <p:sp>
        <p:nvSpPr>
          <p:cNvPr id="28" name="Text Placeholder 27">
            <a:extLst>
              <a:ext uri="{FF2B5EF4-FFF2-40B4-BE49-F238E27FC236}">
                <a16:creationId xmlns:a16="http://schemas.microsoft.com/office/drawing/2014/main" id="{28B958AF-BB26-1B48-9E2B-FF6F5520DC45}"/>
              </a:ext>
            </a:extLst>
          </p:cNvPr>
          <p:cNvSpPr>
            <a:spLocks noGrp="1"/>
          </p:cNvSpPr>
          <p:nvPr>
            <p:ph type="body" sz="quarter" idx="30"/>
          </p:nvPr>
        </p:nvSpPr>
        <p:spPr>
          <a:xfrm>
            <a:off x="2165330" y="13987459"/>
            <a:ext cx="15949156" cy="4210450"/>
          </a:xfrm>
        </p:spPr>
        <p:txBody>
          <a:bodyPr vert="horz" lIns="543410" tIns="271705" rIns="543410" bIns="271705" rtlCol="0" anchor="t">
            <a:noAutofit/>
          </a:bodyPr>
          <a:lstStyle/>
          <a:p>
            <a:pPr marL="2037715" indent="-2037715"/>
            <a:r>
              <a:rPr lang="en-US" dirty="0">
                <a:latin typeface="Arial"/>
                <a:cs typeface="Arial"/>
              </a:rPr>
              <a:t>The After School Program Educators observed the impact their club had on their students and their school’s community.</a:t>
            </a:r>
            <a:endParaRPr lang="en-US" dirty="0"/>
          </a:p>
          <a:p>
            <a:pPr marL="2037715" indent="-2037715"/>
            <a:r>
              <a:rPr lang="en-US" i="1" dirty="0">
                <a:latin typeface="Arial"/>
                <a:cs typeface="Arial"/>
              </a:rPr>
              <a:t>“We love the positive feedback from parents, their kids are more involved at home in the kitchen. They come home from school excited and share what they </a:t>
            </a:r>
            <a:r>
              <a:rPr lang="en-US" i="1" dirty="0" err="1">
                <a:latin typeface="Arial"/>
                <a:cs typeface="Arial"/>
              </a:rPr>
              <a:t>did.It</a:t>
            </a:r>
            <a:r>
              <a:rPr lang="en-US" i="1" dirty="0">
                <a:latin typeface="Arial"/>
                <a:cs typeface="Arial"/>
              </a:rPr>
              <a:t> is rewarding to see how our once small idea of creating a cooking club has made an impact [on] not only our school, but our community.”</a:t>
            </a:r>
            <a:endParaRPr lang="en-US" dirty="0"/>
          </a:p>
          <a:p>
            <a:pPr marL="2037715" indent="-2037715"/>
            <a:br>
              <a:rPr lang="en-US" dirty="0"/>
            </a:br>
            <a:endParaRPr lang="en-US" dirty="0"/>
          </a:p>
          <a:p>
            <a:pPr marL="2037715" indent="-2037715"/>
            <a:br>
              <a:rPr lang="en-US" dirty="0"/>
            </a:br>
            <a:endParaRPr lang="en-US" dirty="0"/>
          </a:p>
        </p:txBody>
      </p:sp>
      <p:sp>
        <p:nvSpPr>
          <p:cNvPr id="52" name="TextBox 51">
            <a:extLst>
              <a:ext uri="{FF2B5EF4-FFF2-40B4-BE49-F238E27FC236}">
                <a16:creationId xmlns:a16="http://schemas.microsoft.com/office/drawing/2014/main" id="{5375EDC6-9697-0C4B-BF68-D405EE821FB1}"/>
              </a:ext>
            </a:extLst>
          </p:cNvPr>
          <p:cNvSpPr txBox="1"/>
          <p:nvPr/>
        </p:nvSpPr>
        <p:spPr>
          <a:xfrm>
            <a:off x="0" y="19278600"/>
            <a:ext cx="43891200" cy="707886"/>
          </a:xfrm>
          <a:prstGeom prst="rect">
            <a:avLst/>
          </a:prstGeom>
          <a:noFill/>
        </p:spPr>
        <p:txBody>
          <a:bodyPr wrap="square" lIns="91440" tIns="45720" rIns="91440" bIns="45720" rtlCol="0" anchor="t">
            <a:spAutoFit/>
          </a:bodyPr>
          <a:lstStyle/>
          <a:p>
            <a:pPr algn="ctr"/>
            <a:r>
              <a:rPr lang="en-US" sz="4000" dirty="0">
                <a:latin typeface="Arial Bold"/>
                <a:cs typeface="Arial Bold"/>
              </a:rPr>
              <a:t>University of California Cooperative Extension Yuba County | Veronica </a:t>
            </a:r>
            <a:r>
              <a:rPr lang="en-US" sz="4000" err="1">
                <a:latin typeface="Arial Bold"/>
                <a:cs typeface="Arial Bold"/>
              </a:rPr>
              <a:t>VanCleave</a:t>
            </a:r>
            <a:r>
              <a:rPr lang="en-US" sz="4000">
                <a:latin typeface="Arial Bold"/>
                <a:cs typeface="Arial Bold"/>
              </a:rPr>
              <a:t>-Hunt vvancleavehunt@ucanr.edu| Melissa Ussery </a:t>
            </a:r>
            <a:r>
              <a:rPr lang="en-US" sz="4000">
                <a:latin typeface="Arial Bold"/>
                <a:ea typeface="+mn-lt"/>
                <a:cs typeface="Arial Bold"/>
              </a:rPr>
              <a:t>melvang@ucanr.edu</a:t>
            </a:r>
            <a:endParaRPr lang="en-US" sz="4000" dirty="0">
              <a:latin typeface="Arial Bold"/>
              <a:ea typeface="+mn-lt"/>
              <a:cs typeface="Arial Bold"/>
            </a:endParaRPr>
          </a:p>
        </p:txBody>
      </p:sp>
      <p:sp>
        <p:nvSpPr>
          <p:cNvPr id="14" name="TextBox 21">
            <a:extLst>
              <a:ext uri="{FF2B5EF4-FFF2-40B4-BE49-F238E27FC236}">
                <a16:creationId xmlns:a16="http://schemas.microsoft.com/office/drawing/2014/main" id="{CE9C0F91-598C-E244-89AD-220766567977}"/>
              </a:ext>
            </a:extLst>
          </p:cNvPr>
          <p:cNvSpPr txBox="1"/>
          <p:nvPr/>
        </p:nvSpPr>
        <p:spPr>
          <a:xfrm>
            <a:off x="683950" y="20802600"/>
            <a:ext cx="11584250" cy="646331"/>
          </a:xfrm>
          <a:prstGeom prst="rect">
            <a:avLst/>
          </a:prstGeom>
          <a:noFill/>
        </p:spPr>
        <p:txBody>
          <a:bodyPr wrap="square" lIns="91440" tIns="45720" rIns="91440" bIns="45720" rtlCol="0" anchor="t">
            <a:spAutoFit/>
          </a:bodyPr>
          <a:lstStyle>
            <a:defPPr>
              <a:defRPr lang="en-US"/>
            </a:defPPr>
            <a:lvl1pPr marL="0" algn="l" defTabSz="2717048" rtl="0" eaLnBrk="1" latinLnBrk="0" hangingPunct="1">
              <a:defRPr sz="10700" kern="1200">
                <a:solidFill>
                  <a:schemeClr val="tx1"/>
                </a:solidFill>
                <a:latin typeface="+mn-lt"/>
                <a:ea typeface="+mn-ea"/>
                <a:cs typeface="+mn-cs"/>
              </a:defRPr>
            </a:lvl1pPr>
            <a:lvl2pPr marL="2717048" algn="l" defTabSz="2717048" rtl="0" eaLnBrk="1" latinLnBrk="0" hangingPunct="1">
              <a:defRPr sz="10700" kern="1200">
                <a:solidFill>
                  <a:schemeClr val="tx1"/>
                </a:solidFill>
                <a:latin typeface="+mn-lt"/>
                <a:ea typeface="+mn-ea"/>
                <a:cs typeface="+mn-cs"/>
              </a:defRPr>
            </a:lvl2pPr>
            <a:lvl3pPr marL="5434096" algn="l" defTabSz="2717048" rtl="0" eaLnBrk="1" latinLnBrk="0" hangingPunct="1">
              <a:defRPr sz="10700" kern="1200">
                <a:solidFill>
                  <a:schemeClr val="tx1"/>
                </a:solidFill>
                <a:latin typeface="+mn-lt"/>
                <a:ea typeface="+mn-ea"/>
                <a:cs typeface="+mn-cs"/>
              </a:defRPr>
            </a:lvl3pPr>
            <a:lvl4pPr marL="8151144" algn="l" defTabSz="2717048" rtl="0" eaLnBrk="1" latinLnBrk="0" hangingPunct="1">
              <a:defRPr sz="10700" kern="1200">
                <a:solidFill>
                  <a:schemeClr val="tx1"/>
                </a:solidFill>
                <a:latin typeface="+mn-lt"/>
                <a:ea typeface="+mn-ea"/>
                <a:cs typeface="+mn-cs"/>
              </a:defRPr>
            </a:lvl4pPr>
            <a:lvl5pPr marL="10868193" algn="l" defTabSz="2717048" rtl="0" eaLnBrk="1" latinLnBrk="0" hangingPunct="1">
              <a:defRPr sz="10700" kern="1200">
                <a:solidFill>
                  <a:schemeClr val="tx1"/>
                </a:solidFill>
                <a:latin typeface="+mn-lt"/>
                <a:ea typeface="+mn-ea"/>
                <a:cs typeface="+mn-cs"/>
              </a:defRPr>
            </a:lvl5pPr>
            <a:lvl6pPr marL="13585241" algn="l" defTabSz="2717048" rtl="0" eaLnBrk="1" latinLnBrk="0" hangingPunct="1">
              <a:defRPr sz="10700" kern="1200">
                <a:solidFill>
                  <a:schemeClr val="tx1"/>
                </a:solidFill>
                <a:latin typeface="+mn-lt"/>
                <a:ea typeface="+mn-ea"/>
                <a:cs typeface="+mn-cs"/>
              </a:defRPr>
            </a:lvl6pPr>
            <a:lvl7pPr marL="16302289" algn="l" defTabSz="2717048" rtl="0" eaLnBrk="1" latinLnBrk="0" hangingPunct="1">
              <a:defRPr sz="10700" kern="1200">
                <a:solidFill>
                  <a:schemeClr val="tx1"/>
                </a:solidFill>
                <a:latin typeface="+mn-lt"/>
                <a:ea typeface="+mn-ea"/>
                <a:cs typeface="+mn-cs"/>
              </a:defRPr>
            </a:lvl7pPr>
            <a:lvl8pPr marL="19019337" algn="l" defTabSz="2717048" rtl="0" eaLnBrk="1" latinLnBrk="0" hangingPunct="1">
              <a:defRPr sz="10700" kern="1200">
                <a:solidFill>
                  <a:schemeClr val="tx1"/>
                </a:solidFill>
                <a:latin typeface="+mn-lt"/>
                <a:ea typeface="+mn-ea"/>
                <a:cs typeface="+mn-cs"/>
              </a:defRPr>
            </a:lvl8pPr>
            <a:lvl9pPr marL="21736385" algn="l" defTabSz="2717048" rtl="0" eaLnBrk="1" latinLnBrk="0" hangingPunct="1">
              <a:defRPr sz="10700" kern="1200">
                <a:solidFill>
                  <a:schemeClr val="tx1"/>
                </a:solidFill>
                <a:latin typeface="+mn-lt"/>
                <a:ea typeface="+mn-ea"/>
                <a:cs typeface="+mn-cs"/>
              </a:defRPr>
            </a:lvl9pPr>
          </a:lstStyle>
          <a:p>
            <a:pPr marL="0" marR="0" lvl="0" indent="0" algn="l" defTabSz="2717048" rtl="0" eaLnBrk="1" fontAlgn="auto" latinLnBrk="0" hangingPunct="1">
              <a:lnSpc>
                <a:spcPct val="100000"/>
              </a:lnSpc>
              <a:spcBef>
                <a:spcPts val="0"/>
              </a:spcBef>
              <a:spcAft>
                <a:spcPts val="0"/>
              </a:spcAft>
              <a:buClrTx/>
              <a:buSzTx/>
              <a:buFontTx/>
              <a:buNone/>
              <a:tabLst/>
              <a:defRPr/>
            </a:pPr>
            <a:r>
              <a:rPr kumimoji="0" lang="en-US" sz="5400" i="0" u="none" strike="noStrike" kern="1200" cap="none" spc="0" normalizeH="0" baseline="30000" noProof="0" dirty="0">
                <a:ln>
                  <a:noFill/>
                </a:ln>
                <a:effectLst/>
                <a:uLnTx/>
                <a:uFillTx/>
                <a:latin typeface="Arial" panose="020B0604020202020204" pitchFamily="34" charset="0"/>
                <a:cs typeface="Arial" panose="020B0604020202020204" pitchFamily="34" charset="0"/>
              </a:rPr>
              <a:t>Funded by USDA SNAP, an equal opportunity provider.</a:t>
            </a:r>
            <a:r>
              <a:rPr lang="en-US" sz="5400" baseline="30000" dirty="0">
                <a:latin typeface="Arial" panose="020B0604020202020204" pitchFamily="34" charset="0"/>
                <a:cs typeface="Arial" panose="020B0604020202020204" pitchFamily="34" charset="0"/>
              </a:rPr>
              <a:t>.</a:t>
            </a:r>
            <a:endParaRPr kumimoji="0" lang="en-US" sz="5400" i="0" u="none" strike="noStrike" kern="1200" cap="none" spc="0" normalizeH="0" baseline="30000" noProof="0" dirty="0">
              <a:ln>
                <a:noFill/>
              </a:ln>
              <a:effectLst/>
              <a:uLnTx/>
              <a:uFillTx/>
              <a:latin typeface="Arial" panose="020B0604020202020204" pitchFamily="34" charset="0"/>
              <a:cs typeface="Arial" panose="020B0604020202020204" pitchFamily="34" charset="0"/>
            </a:endParaRPr>
          </a:p>
        </p:txBody>
      </p:sp>
      <p:sp>
        <p:nvSpPr>
          <p:cNvPr id="29" name="Content Placeholder 7">
            <a:extLst>
              <a:ext uri="{FF2B5EF4-FFF2-40B4-BE49-F238E27FC236}">
                <a16:creationId xmlns:a16="http://schemas.microsoft.com/office/drawing/2014/main" id="{2C285703-F912-9845-8AEF-F08285CFD9B8}"/>
              </a:ext>
            </a:extLst>
          </p:cNvPr>
          <p:cNvSpPr>
            <a:spLocks noGrp="1"/>
          </p:cNvSpPr>
          <p:nvPr/>
        </p:nvSpPr>
        <p:spPr>
          <a:xfrm>
            <a:off x="19049438" y="11253452"/>
            <a:ext cx="5792324" cy="1704150"/>
          </a:xfrm>
          <a:prstGeom prst="rect">
            <a:avLst/>
          </a:prstGeom>
        </p:spPr>
        <p:txBody>
          <a:bodyPr vert="horz" lIns="543410" tIns="271705" rIns="543410" bIns="271705" rtlCol="0">
            <a:noAutofit/>
          </a:bodyPr>
          <a:lstStyle>
            <a:lvl1pPr marL="2037786" indent="-2037786" algn="l" defTabSz="2717048" rtl="0" eaLnBrk="1" latinLnBrk="0" hangingPunct="1">
              <a:spcBef>
                <a:spcPct val="20000"/>
              </a:spcBef>
              <a:buFont typeface="Arial"/>
              <a:buChar char="•"/>
              <a:defRPr sz="4000" kern="1200">
                <a:solidFill>
                  <a:schemeClr val="tx1"/>
                </a:solidFill>
                <a:latin typeface="+mn-lt"/>
                <a:ea typeface="+mn-ea"/>
                <a:cs typeface="+mn-cs"/>
              </a:defRPr>
            </a:lvl1pPr>
            <a:lvl2pPr marL="2717048" indent="0" algn="l" defTabSz="2717048" rtl="0" eaLnBrk="1" latinLnBrk="0" hangingPunct="1">
              <a:spcBef>
                <a:spcPct val="20000"/>
              </a:spcBef>
              <a:buFont typeface="Arial"/>
              <a:buNone/>
              <a:defRPr sz="3200" kern="1200" baseline="0">
                <a:solidFill>
                  <a:schemeClr val="tx1"/>
                </a:solidFill>
                <a:latin typeface="+mn-lt"/>
                <a:ea typeface="+mn-ea"/>
                <a:cs typeface="+mn-cs"/>
              </a:defRPr>
            </a:lvl2pPr>
            <a:lvl3pPr marL="6792620" indent="-1358524" algn="l" defTabSz="2717048" rtl="0" eaLnBrk="1" latinLnBrk="0" hangingPunct="1">
              <a:spcBef>
                <a:spcPct val="20000"/>
              </a:spcBef>
              <a:buFont typeface="Arial"/>
              <a:buChar char="•"/>
              <a:defRPr sz="3200" kern="1200">
                <a:solidFill>
                  <a:schemeClr val="tx1"/>
                </a:solidFill>
                <a:latin typeface="+mn-lt"/>
                <a:ea typeface="+mn-ea"/>
                <a:cs typeface="+mn-cs"/>
              </a:defRPr>
            </a:lvl3pPr>
            <a:lvl4pPr marL="9509669" indent="-1358524" algn="l" defTabSz="2717048" rtl="0" eaLnBrk="1" latinLnBrk="0" hangingPunct="1">
              <a:spcBef>
                <a:spcPct val="20000"/>
              </a:spcBef>
              <a:buFont typeface="Arial"/>
              <a:buChar char="–"/>
              <a:defRPr sz="3200" kern="1200">
                <a:solidFill>
                  <a:schemeClr val="tx1"/>
                </a:solidFill>
                <a:latin typeface="+mn-lt"/>
                <a:ea typeface="+mn-ea"/>
                <a:cs typeface="+mn-cs"/>
              </a:defRPr>
            </a:lvl4pPr>
            <a:lvl5pPr marL="12226717" indent="-1358524" algn="l" defTabSz="2717048" rtl="0" eaLnBrk="1" latinLnBrk="0" hangingPunct="1">
              <a:spcBef>
                <a:spcPct val="20000"/>
              </a:spcBef>
              <a:buFont typeface="Arial"/>
              <a:buChar char="»"/>
              <a:defRPr sz="3200" kern="1200">
                <a:solidFill>
                  <a:schemeClr val="tx1"/>
                </a:solidFill>
                <a:latin typeface="+mn-lt"/>
                <a:ea typeface="+mn-ea"/>
                <a:cs typeface="+mn-cs"/>
              </a:defRPr>
            </a:lvl5pPr>
            <a:lvl6pPr marL="14943765" indent="-1358524" algn="l" defTabSz="2717048" rtl="0" eaLnBrk="1" latinLnBrk="0" hangingPunct="1">
              <a:spcBef>
                <a:spcPct val="20000"/>
              </a:spcBef>
              <a:buFont typeface="Arial"/>
              <a:buChar char="•"/>
              <a:defRPr sz="11900" kern="1200">
                <a:solidFill>
                  <a:schemeClr val="tx1"/>
                </a:solidFill>
                <a:latin typeface="+mn-lt"/>
                <a:ea typeface="+mn-ea"/>
                <a:cs typeface="+mn-cs"/>
              </a:defRPr>
            </a:lvl6pPr>
            <a:lvl7pPr marL="17660813" indent="-1358524" algn="l" defTabSz="2717048" rtl="0" eaLnBrk="1" latinLnBrk="0" hangingPunct="1">
              <a:spcBef>
                <a:spcPct val="20000"/>
              </a:spcBef>
              <a:buFont typeface="Arial"/>
              <a:buChar char="•"/>
              <a:defRPr sz="11900" kern="1200">
                <a:solidFill>
                  <a:schemeClr val="tx1"/>
                </a:solidFill>
                <a:latin typeface="+mn-lt"/>
                <a:ea typeface="+mn-ea"/>
                <a:cs typeface="+mn-cs"/>
              </a:defRPr>
            </a:lvl7pPr>
            <a:lvl8pPr marL="20377861" indent="-1358524" algn="l" defTabSz="2717048" rtl="0" eaLnBrk="1" latinLnBrk="0" hangingPunct="1">
              <a:spcBef>
                <a:spcPct val="20000"/>
              </a:spcBef>
              <a:buFont typeface="Arial"/>
              <a:buChar char="•"/>
              <a:defRPr sz="11900" kern="1200">
                <a:solidFill>
                  <a:schemeClr val="tx1"/>
                </a:solidFill>
                <a:latin typeface="+mn-lt"/>
                <a:ea typeface="+mn-ea"/>
                <a:cs typeface="+mn-cs"/>
              </a:defRPr>
            </a:lvl8pPr>
            <a:lvl9pPr marL="23094909" indent="-1358524" algn="l" defTabSz="2717048" rtl="0" eaLnBrk="1" latinLnBrk="0" hangingPunct="1">
              <a:spcBef>
                <a:spcPct val="20000"/>
              </a:spcBef>
              <a:buFont typeface="Arial"/>
              <a:buChar char="•"/>
              <a:defRPr sz="11900" kern="1200">
                <a:solidFill>
                  <a:schemeClr val="tx1"/>
                </a:solidFill>
                <a:latin typeface="+mn-lt"/>
                <a:ea typeface="+mn-ea"/>
                <a:cs typeface="+mn-cs"/>
              </a:defRPr>
            </a:lvl9pPr>
          </a:lstStyle>
          <a:p>
            <a:endParaRPr lang="en-US" dirty="0"/>
          </a:p>
        </p:txBody>
      </p:sp>
      <p:sp>
        <p:nvSpPr>
          <p:cNvPr id="2" name="TextBox 1">
            <a:extLst>
              <a:ext uri="{FF2B5EF4-FFF2-40B4-BE49-F238E27FC236}">
                <a16:creationId xmlns:a16="http://schemas.microsoft.com/office/drawing/2014/main" id="{4432A3E3-E164-7D7B-3509-E1F937BA21C5}"/>
              </a:ext>
            </a:extLst>
          </p:cNvPr>
          <p:cNvSpPr txBox="1"/>
          <p:nvPr/>
        </p:nvSpPr>
        <p:spPr>
          <a:xfrm>
            <a:off x="12161520" y="5692140"/>
            <a:ext cx="184731" cy="1738938"/>
          </a:xfrm>
          <a:prstGeom prst="rect">
            <a:avLst/>
          </a:prstGeom>
          <a:noFill/>
        </p:spPr>
        <p:txBody>
          <a:bodyPr wrap="none" rtlCol="0">
            <a:spAutoFit/>
          </a:bodyPr>
          <a:lstStyle/>
          <a:p>
            <a:endParaRPr lang="en-US" dirty="0"/>
          </a:p>
        </p:txBody>
      </p:sp>
      <p:cxnSp>
        <p:nvCxnSpPr>
          <p:cNvPr id="4" name="Straight Connector 3">
            <a:extLst>
              <a:ext uri="{FF2B5EF4-FFF2-40B4-BE49-F238E27FC236}">
                <a16:creationId xmlns:a16="http://schemas.microsoft.com/office/drawing/2014/main" id="{25F20BDB-5451-CC79-FB8E-B0A9E39D6F99}"/>
              </a:ext>
            </a:extLst>
          </p:cNvPr>
          <p:cNvCxnSpPr>
            <a:cxnSpLocks/>
          </p:cNvCxnSpPr>
          <p:nvPr/>
        </p:nvCxnSpPr>
        <p:spPr>
          <a:xfrm>
            <a:off x="37642800" y="20345400"/>
            <a:ext cx="0" cy="1335024"/>
          </a:xfrm>
          <a:prstGeom prst="line">
            <a:avLst/>
          </a:prstGeom>
          <a:ln>
            <a:solidFill>
              <a:srgbClr val="00944D"/>
            </a:solidFill>
          </a:ln>
        </p:spPr>
        <p:style>
          <a:lnRef idx="2">
            <a:schemeClr val="accent1"/>
          </a:lnRef>
          <a:fillRef idx="0">
            <a:schemeClr val="accent1"/>
          </a:fillRef>
          <a:effectRef idx="1">
            <a:schemeClr val="accent1"/>
          </a:effectRef>
          <a:fontRef idx="minor">
            <a:schemeClr val="tx1"/>
          </a:fontRef>
        </p:style>
      </p:cxnSp>
      <p:pic>
        <p:nvPicPr>
          <p:cNvPr id="5" name="Picture 4" descr="CalFresh Healthy Living Logo">
            <a:extLst>
              <a:ext uri="{FF2B5EF4-FFF2-40B4-BE49-F238E27FC236}">
                <a16:creationId xmlns:a16="http://schemas.microsoft.com/office/drawing/2014/main" id="{4EBB339F-93E6-0868-8756-F5265001DDC1}"/>
              </a:ext>
            </a:extLst>
          </p:cNvPr>
          <p:cNvPicPr>
            <a:picLocks noChangeAspect="1"/>
          </p:cNvPicPr>
          <p:nvPr/>
        </p:nvPicPr>
        <p:blipFill>
          <a:blip r:embed="rId3"/>
          <a:stretch>
            <a:fillRect/>
          </a:stretch>
        </p:blipFill>
        <p:spPr>
          <a:xfrm>
            <a:off x="33843590" y="20345400"/>
            <a:ext cx="3342010" cy="1335024"/>
          </a:xfrm>
          <a:prstGeom prst="rect">
            <a:avLst/>
          </a:prstGeom>
        </p:spPr>
      </p:pic>
      <p:sp>
        <p:nvSpPr>
          <p:cNvPr id="11" name="Text Placeholder 19">
            <a:extLst>
              <a:ext uri="{FF2B5EF4-FFF2-40B4-BE49-F238E27FC236}">
                <a16:creationId xmlns:a16="http://schemas.microsoft.com/office/drawing/2014/main" id="{C5769B78-C0ED-7D01-B495-2D11034BB8AD}"/>
              </a:ext>
            </a:extLst>
          </p:cNvPr>
          <p:cNvSpPr>
            <a:spLocks noGrp="1"/>
          </p:cNvSpPr>
          <p:nvPr>
            <p:ph type="body" idx="1"/>
          </p:nvPr>
        </p:nvSpPr>
        <p:spPr>
          <a:xfrm>
            <a:off x="32057311" y="3746577"/>
            <a:ext cx="10538489" cy="1393868"/>
          </a:xfrm>
        </p:spPr>
        <p:txBody>
          <a:bodyPr/>
          <a:lstStyle/>
          <a:p>
            <a:pPr algn="r"/>
            <a:r>
              <a:rPr lang="en-US" b="0" dirty="0">
                <a:solidFill>
                  <a:schemeClr val="tx1"/>
                </a:solidFill>
                <a:latin typeface="Raleway Think ExtraBold"/>
              </a:rPr>
              <a:t>Impact over Intent</a:t>
            </a:r>
          </a:p>
        </p:txBody>
      </p:sp>
      <p:pic>
        <p:nvPicPr>
          <p:cNvPr id="48" name="Content Placeholder 47" descr="A group of people holding a large check&#10;&#10;">
            <a:extLst>
              <a:ext uri="{FF2B5EF4-FFF2-40B4-BE49-F238E27FC236}">
                <a16:creationId xmlns:a16="http://schemas.microsoft.com/office/drawing/2014/main" id="{EDA12F26-328B-CAD9-E526-800AA736D4CF}"/>
              </a:ext>
            </a:extLst>
          </p:cNvPr>
          <p:cNvPicPr>
            <a:picLocks noGrp="1" noChangeAspect="1"/>
          </p:cNvPicPr>
          <p:nvPr>
            <p:ph sz="quarter" idx="25"/>
          </p:nvPr>
        </p:nvPicPr>
        <p:blipFill>
          <a:blip r:embed="rId4"/>
          <a:stretch>
            <a:fillRect/>
          </a:stretch>
        </p:blipFill>
        <p:spPr>
          <a:xfrm>
            <a:off x="19859912" y="14636050"/>
            <a:ext cx="4215730" cy="3268547"/>
          </a:xfrm>
        </p:spPr>
      </p:pic>
      <p:pic>
        <p:nvPicPr>
          <p:cNvPr id="67" name="Content Placeholder 66" descr="A group of people wearing green aprons posing for a photo&#10;&#10;">
            <a:extLst>
              <a:ext uri="{FF2B5EF4-FFF2-40B4-BE49-F238E27FC236}">
                <a16:creationId xmlns:a16="http://schemas.microsoft.com/office/drawing/2014/main" id="{F6A5411D-85B0-549C-66D7-79B482247BD0}"/>
              </a:ext>
            </a:extLst>
          </p:cNvPr>
          <p:cNvPicPr>
            <a:picLocks noGrp="1" noChangeAspect="1"/>
          </p:cNvPicPr>
          <p:nvPr>
            <p:ph sz="quarter" idx="23"/>
          </p:nvPr>
        </p:nvPicPr>
        <p:blipFill>
          <a:blip r:embed="rId5"/>
          <a:stretch>
            <a:fillRect/>
          </a:stretch>
        </p:blipFill>
        <p:spPr>
          <a:xfrm>
            <a:off x="19071122" y="7406501"/>
            <a:ext cx="5943600" cy="3552825"/>
          </a:xfrm>
        </p:spPr>
      </p:pic>
      <p:pic>
        <p:nvPicPr>
          <p:cNvPr id="68" name="Picture 67" descr="Ella Elementary School Logo a smiling cartoon alligator ">
            <a:extLst>
              <a:ext uri="{FF2B5EF4-FFF2-40B4-BE49-F238E27FC236}">
                <a16:creationId xmlns:a16="http://schemas.microsoft.com/office/drawing/2014/main" id="{CEAA8A3D-FD9A-C213-C73D-4F9743734D0A}"/>
              </a:ext>
            </a:extLst>
          </p:cNvPr>
          <p:cNvPicPr>
            <a:picLocks noChangeAspect="1"/>
          </p:cNvPicPr>
          <p:nvPr/>
        </p:nvPicPr>
        <p:blipFill>
          <a:blip r:embed="rId6"/>
          <a:stretch>
            <a:fillRect/>
          </a:stretch>
        </p:blipFill>
        <p:spPr>
          <a:xfrm>
            <a:off x="40987184" y="20627610"/>
            <a:ext cx="1460317" cy="876190"/>
          </a:xfrm>
          <a:prstGeom prst="rect">
            <a:avLst/>
          </a:prstGeom>
        </p:spPr>
      </p:pic>
      <p:pic>
        <p:nvPicPr>
          <p:cNvPr id="69" name="Picture 68" descr="Logo for the 4-H youth development program a four leaf clover ">
            <a:extLst>
              <a:ext uri="{FF2B5EF4-FFF2-40B4-BE49-F238E27FC236}">
                <a16:creationId xmlns:a16="http://schemas.microsoft.com/office/drawing/2014/main" id="{4ED81691-D057-D08D-A5C9-4A0759A68751}"/>
              </a:ext>
            </a:extLst>
          </p:cNvPr>
          <p:cNvPicPr>
            <a:picLocks noChangeAspect="1"/>
          </p:cNvPicPr>
          <p:nvPr/>
        </p:nvPicPr>
        <p:blipFill>
          <a:blip r:embed="rId7"/>
          <a:stretch>
            <a:fillRect/>
          </a:stretch>
        </p:blipFill>
        <p:spPr>
          <a:xfrm>
            <a:off x="37766014" y="20116121"/>
            <a:ext cx="2557277" cy="1807468"/>
          </a:xfrm>
          <a:prstGeom prst="rect">
            <a:avLst/>
          </a:prstGeom>
        </p:spPr>
      </p:pic>
    </p:spTree>
    <p:extLst>
      <p:ext uri="{BB962C8B-B14F-4D97-AF65-F5344CB8AC3E}">
        <p14:creationId xmlns:p14="http://schemas.microsoft.com/office/powerpoint/2010/main" val="1686385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Group xmlns="c84c580d-d96c-4d4a-bbc8-a07fb296e937">Poster Template</Group>
    <_dlc_DocId xmlns="07d87336-4233-428d-a614-8694cc4b4355">KP2FTXHHNPWU-268808612-1106</_dlc_DocId>
    <_dlc_DocIdUrl xmlns="07d87336-4233-428d-a614-8694cc4b4355">
      <Url>https://cdss.sharepoint.com/sites/SnapEd_v1/lias/_layouts/15/DocIdRedir.aspx?ID=KP2FTXHHNPWU-268808612-1106</Url>
      <Description>KP2FTXHHNPWU-268808612-1106</Description>
    </_dlc_DocIdUrl>
    <TaxCatchAll xmlns="5d8aad1a-dc0c-4fd4-b6c8-6a5d6c69e744" xsi:nil="true"/>
    <lcf76f155ced4ddcb4097134ff3c332f xmlns="c84c580d-d96c-4d4a-bbc8-a07fb296e937">
      <Terms xmlns="http://schemas.microsoft.com/office/infopath/2007/PartnerControls"/>
    </lcf76f155ced4ddcb4097134ff3c332f>
    <Content_x0020_Type xmlns="c84c580d-d96c-4d4a-bbc8-a07fb296e93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0C106DC28C7346921361C08E999C09" ma:contentTypeVersion="17" ma:contentTypeDescription="Create a new document." ma:contentTypeScope="" ma:versionID="76f39f3486c2a23bd9d5147cf810a9ea">
  <xsd:schema xmlns:xsd="http://www.w3.org/2001/XMLSchema" xmlns:xs="http://www.w3.org/2001/XMLSchema" xmlns:p="http://schemas.microsoft.com/office/2006/metadata/properties" xmlns:ns2="c84c580d-d96c-4d4a-bbc8-a07fb296e937" xmlns:ns3="07d87336-4233-428d-a614-8694cc4b4355" xmlns:ns4="19926a6f-3a75-43f6-9476-c611bc5243c5" xmlns:ns5="5d8aad1a-dc0c-4fd4-b6c8-6a5d6c69e744" targetNamespace="http://schemas.microsoft.com/office/2006/metadata/properties" ma:root="true" ma:fieldsID="c0977dfdd3dd9ba5e78afba87abee353" ns2:_="" ns3:_="" ns4:_="" ns5:_="">
    <xsd:import namespace="c84c580d-d96c-4d4a-bbc8-a07fb296e937"/>
    <xsd:import namespace="07d87336-4233-428d-a614-8694cc4b4355"/>
    <xsd:import namespace="19926a6f-3a75-43f6-9476-c611bc5243c5"/>
    <xsd:import namespace="5d8aad1a-dc0c-4fd4-b6c8-6a5d6c69e744"/>
    <xsd:element name="properties">
      <xsd:complexType>
        <xsd:sequence>
          <xsd:element name="documentManagement">
            <xsd:complexType>
              <xsd:all>
                <xsd:element ref="ns2:Group" minOccurs="0"/>
                <xsd:element ref="ns3:_dlc_DocId" minOccurs="0"/>
                <xsd:element ref="ns3:_dlc_DocIdUrl" minOccurs="0"/>
                <xsd:element ref="ns3:_dlc_DocIdPersistId" minOccurs="0"/>
                <xsd:element ref="ns2:MediaServiceMetadata" minOccurs="0"/>
                <xsd:element ref="ns2:MediaServiceFastMetadata" minOccurs="0"/>
                <xsd:element ref="ns2:MediaServiceDateTaken" minOccurs="0"/>
                <xsd:element ref="ns2:MediaLengthInSeconds" minOccurs="0"/>
                <xsd:element ref="ns3:SharedWithUsers" minOccurs="0"/>
                <xsd:element ref="ns4:SharedWithDetails" minOccurs="0"/>
                <xsd:element ref="ns2:MediaServiceObjectDetectorVersions" minOccurs="0"/>
                <xsd:element ref="ns2:MediaServiceGenerationTime" minOccurs="0"/>
                <xsd:element ref="ns2:MediaServiceEventHashCode" minOccurs="0"/>
                <xsd:element ref="ns2:lcf76f155ced4ddcb4097134ff3c332f" minOccurs="0"/>
                <xsd:element ref="ns5:TaxCatchAll" minOccurs="0"/>
                <xsd:element ref="ns2:MediaServiceOCR" minOccurs="0"/>
                <xsd:element ref="ns2:MediaServiceSearchProperties" minOccurs="0"/>
                <xsd:element ref="ns2:Cont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4c580d-d96c-4d4a-bbc8-a07fb296e937" elementFormDefault="qualified">
    <xsd:import namespace="http://schemas.microsoft.com/office/2006/documentManagement/types"/>
    <xsd:import namespace="http://schemas.microsoft.com/office/infopath/2007/PartnerControls"/>
    <xsd:element name="Group" ma:index="2" nillable="true" ma:displayName="Group" ma:format="Dropdown" ma:internalName="Group">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54f89df-f88a-4a2d-a374-99a1abeb89c4"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ntent_x0020_Type" ma:index="26" nillable="true" ma:displayName="Content Type" ma:description="Templates&#10;Submissions" ma:internalName="Content_x0020_Typ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d87336-4233-428d-a614-8694cc4b4355"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dexed="true"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9926a6f-3a75-43f6-9476-c611bc5243c5" elementFormDefault="qualified">
    <xsd:import namespace="http://schemas.microsoft.com/office/2006/documentManagement/types"/>
    <xsd:import namespace="http://schemas.microsoft.com/office/infopath/2007/PartnerControls"/>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d8aad1a-dc0c-4fd4-b6c8-6a5d6c69e744"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3f86662-220a-46ba-8bb2-91b145374fa1}" ma:internalName="TaxCatchAll" ma:showField="CatchAllData" ma:web="07d87336-4233-428d-a614-8694cc4b43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2E105FD-0079-4EBC-9573-BE83BE9F52D0}">
  <ds:schemaRefs>
    <ds:schemaRef ds:uri="http://www.w3.org/XML/1998/namespace"/>
    <ds:schemaRef ds:uri="19926a6f-3a75-43f6-9476-c611bc5243c5"/>
    <ds:schemaRef ds:uri="http://schemas.microsoft.com/office/2006/documentManagement/types"/>
    <ds:schemaRef ds:uri="http://purl.org/dc/terms/"/>
    <ds:schemaRef ds:uri="5d8aad1a-dc0c-4fd4-b6c8-6a5d6c69e744"/>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07d87336-4233-428d-a614-8694cc4b4355"/>
    <ds:schemaRef ds:uri="c84c580d-d96c-4d4a-bbc8-a07fb296e937"/>
    <ds:schemaRef ds:uri="http://purl.org/dc/dcmitype/"/>
  </ds:schemaRefs>
</ds:datastoreItem>
</file>

<file path=customXml/itemProps2.xml><?xml version="1.0" encoding="utf-8"?>
<ds:datastoreItem xmlns:ds="http://schemas.openxmlformats.org/officeDocument/2006/customXml" ds:itemID="{3B43361F-19EC-45D8-843D-FDF1CDA244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4c580d-d96c-4d4a-bbc8-a07fb296e937"/>
    <ds:schemaRef ds:uri="07d87336-4233-428d-a614-8694cc4b4355"/>
    <ds:schemaRef ds:uri="19926a6f-3a75-43f6-9476-c611bc5243c5"/>
    <ds:schemaRef ds:uri="5d8aad1a-dc0c-4fd4-b6c8-6a5d6c69e7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040CBC-02BB-411B-BC28-04C1FE43EDB8}">
  <ds:schemaRefs>
    <ds:schemaRef ds:uri="http://schemas.microsoft.com/sharepoint/v3/contenttype/forms"/>
  </ds:schemaRefs>
</ds:datastoreItem>
</file>

<file path=customXml/itemProps4.xml><?xml version="1.0" encoding="utf-8"?>
<ds:datastoreItem xmlns:ds="http://schemas.openxmlformats.org/officeDocument/2006/customXml" ds:itemID="{1C7BBE87-4FC7-46B7-AFEE-D4CD83E68327}">
  <ds:schemaRefs>
    <ds:schemaRef ds:uri="http://schemas.microsoft.com/sharepoint/events"/>
  </ds:schemaRefs>
</ds:datastoreItem>
</file>

<file path=docMetadata/LabelInfo.xml><?xml version="1.0" encoding="utf-8"?>
<clbl:labelList xmlns:clbl="http://schemas.microsoft.com/office/2020/mipLabelMetadata">
  <clbl:label id="{2e691bd1-edd3-47d6-aa9f-359e2f2ab79c}" enabled="1" method="Standard" siteId="{0235ba6b-2cf0-4b75-bc5d-d6187ce33de3}" removed="0"/>
</clbl:labelList>
</file>

<file path=docProps/app.xml><?xml version="1.0" encoding="utf-8"?>
<Properties xmlns="http://schemas.openxmlformats.org/officeDocument/2006/extended-properties" xmlns:vt="http://schemas.openxmlformats.org/officeDocument/2006/docPropsVTypes">
  <TotalTime>7491</TotalTime>
  <Words>551</Words>
  <Application>Microsoft Macintosh PowerPoint</Application>
  <PresentationFormat>Custom</PresentationFormat>
  <Paragraphs>24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Arial Bold</vt:lpstr>
      <vt:lpstr>Calibri</vt:lpstr>
      <vt:lpstr>Raleway Think ExtraBold</vt:lpstr>
      <vt:lpstr>Office Theme</vt:lpstr>
      <vt:lpstr>Ella Elementary Serves Up "Cool"inary Cooking Club with Community Support </vt:lpstr>
    </vt:vector>
  </TitlesOfParts>
  <Company>RSCG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Mafer Arce</dc:creator>
  <cp:lastModifiedBy>Spence, Marsha</cp:lastModifiedBy>
  <cp:revision>373</cp:revision>
  <cp:lastPrinted>2019-12-02T22:45:45Z</cp:lastPrinted>
  <dcterms:created xsi:type="dcterms:W3CDTF">2019-06-13T21:22:32Z</dcterms:created>
  <dcterms:modified xsi:type="dcterms:W3CDTF">2025-06-08T19:20:56Z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0x010100090C106DC28C7346921361C08E999C09</vt:lpwstr>
  </property>
  <property fmtid="{D5CDD505-2E9C-101B-9397-08002B2CF9AE}" pid="3" name="_dlc_DocIdItemGuid">
    <vt:lpwstr>c84ad1f7-06ac-477a-ae57-c27f04474421</vt:lpwstr>
  </property>
  <property fmtid="{D5CDD505-2E9C-101B-9397-08002B2CF9AE}" pid="4" name="MediaServiceImageTags">
    <vt:lpwstr/>
  </property>
</Properties>
</file>